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slideMasters/slideMaster7.xml" ContentType="application/vnd.openxmlformats-officedocument.presentationml.slideMaster+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 id="2147483662" r:id="rId2"/>
    <p:sldMasterId id="2147483663" r:id="rId3"/>
    <p:sldMasterId id="2147483664" r:id="rId4"/>
    <p:sldMasterId id="2147483665" r:id="rId5"/>
    <p:sldMasterId id="2147483666" r:id="rId6"/>
    <p:sldMasterId id="2147483667" r:id="rId7"/>
  </p:sldMasterIdLst>
  <p:notesMasterIdLst>
    <p:notesMasterId r:id="rId35"/>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a:solidFill>
              <a:srgbClr val="000000"/>
            </a:solidFill>
            <a:prstDash val="solid"/>
            <a:miter/>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5211"/>
            <a:ext cx="2971799" cy="4572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4612" y="8685211"/>
            <a:ext cx="2971799" cy="457200"/>
          </a:xfrm>
          <a:prstGeom prst="rect">
            <a:avLst/>
          </a:prstGeom>
          <a:noFill/>
          <a:ln>
            <a:noFill/>
          </a:ln>
        </p:spPr>
        <p:txBody>
          <a:bodyPr lIns="91425" tIns="91425" rIns="91425" bIns="91425" anchor="b"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78" name="Shape 1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25" name="Shape 2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49" name="Shape 2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55" name="Shape 2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80" name="Shape 2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05" name="Shape 3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Shape 31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12" name="Shape 3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buNone/>
            </a:pPr>
            <a:r>
              <a:rPr lang="en-US" sz="1200" b="0" i="0" u="none" strike="noStrike" cap="none" baseline="0"/>
              <a:t>*</a:t>
            </a:r>
          </a:p>
        </p:txBody>
      </p:sp>
      <p:sp>
        <p:nvSpPr>
          <p:cNvPr id="321" name="Shape 3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alpha val="65490"/>
              </a:srgbClr>
            </a:solidFill>
            <a:prstDash val="solid"/>
            <a:miter/>
            <a:headEnd type="none" w="med" len="med"/>
            <a:tailEnd type="none" w="med" len="med"/>
          </a:ln>
        </p:spPr>
      </p:sp>
      <p:sp>
        <p:nvSpPr>
          <p:cNvPr id="322" name="Shape 32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Shape 329"/>
          <p:cNvSpPr/>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buNone/>
            </a:pPr>
            <a:r>
              <a:rPr lang="en-US" sz="1200" b="0" i="0" u="none" strike="noStrike" cap="none" baseline="0"/>
              <a:t>*</a:t>
            </a:r>
          </a:p>
        </p:txBody>
      </p:sp>
      <p:sp>
        <p:nvSpPr>
          <p:cNvPr id="330" name="Shape 3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alpha val="65490"/>
              </a:srgbClr>
            </a:solidFill>
            <a:prstDash val="solid"/>
            <a:miter/>
            <a:headEnd type="none" w="med" len="med"/>
            <a:tailEnd type="none" w="med" len="med"/>
          </a:ln>
        </p:spPr>
      </p:sp>
      <p:sp>
        <p:nvSpPr>
          <p:cNvPr id="331" name="Shape 33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Shape 339"/>
          <p:cNvSpPr/>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buNone/>
            </a:pPr>
            <a:r>
              <a:rPr lang="en-US" sz="1200" b="0" i="0" u="none" strike="noStrike" cap="none" baseline="0"/>
              <a:t>*</a:t>
            </a:r>
          </a:p>
        </p:txBody>
      </p:sp>
      <p:sp>
        <p:nvSpPr>
          <p:cNvPr id="340" name="Shape 3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alpha val="65490"/>
              </a:srgbClr>
            </a:solidFill>
            <a:prstDash val="solid"/>
            <a:miter/>
            <a:headEnd type="none" w="med" len="med"/>
            <a:tailEnd type="none" w="med" len="med"/>
          </a:ln>
        </p:spPr>
      </p:sp>
      <p:sp>
        <p:nvSpPr>
          <p:cNvPr id="341" name="Shape 34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800" b="0" i="0" u="none" strike="noStrike" cap="none" baseline="0"/>
              <a:t>Panel (a) shows the liquidity preference model of the interest rate: the equilibrium interest rate matches the money supply to the quantity of money demanded. In the short run, the interest rate is determined in the money market, where an increase in the money supply from </a:t>
            </a:r>
            <a:r>
              <a:rPr lang="en-US" sz="1800" b="0" i="1" u="none" strike="noStrike" cap="none" baseline="0"/>
              <a:t>M</a:t>
            </a:r>
            <a:r>
              <a:rPr lang="en-US" sz="1800" b="0" i="0" u="none" strike="noStrike" cap="none" baseline="0"/>
              <a:t>1 to </a:t>
            </a:r>
            <a:r>
              <a:rPr lang="en-US" sz="1800" b="0" i="1" u="none" strike="noStrike" cap="none" baseline="0"/>
              <a:t>M</a:t>
            </a:r>
            <a:r>
              <a:rPr lang="en-US" sz="1800" b="0" i="0" u="none" strike="noStrike" cap="none" baseline="0"/>
              <a:t>2 pushes the equilibrium interest rate down from </a:t>
            </a:r>
            <a:r>
              <a:rPr lang="en-US" sz="1800" b="0" i="1" u="none" strike="noStrike" cap="none" baseline="0"/>
              <a:t>r</a:t>
            </a:r>
            <a:r>
              <a:rPr lang="en-US" sz="1800" b="0" i="0" u="none" strike="noStrike" cap="none" baseline="0"/>
              <a:t>1 to </a:t>
            </a:r>
            <a:r>
              <a:rPr lang="en-US" sz="1800" b="0" i="1" u="none" strike="noStrike" cap="none" baseline="0"/>
              <a:t>r</a:t>
            </a:r>
            <a:r>
              <a:rPr lang="en-US" sz="1800" b="0" i="0" u="none" strike="noStrike" cap="none" baseline="0"/>
              <a:t>2. </a:t>
            </a:r>
          </a:p>
          <a:p>
            <a:pPr marL="0" marR="0" lvl="0" indent="0" algn="l" rtl="0">
              <a:spcBef>
                <a:spcPts val="0"/>
              </a:spcBef>
              <a:buNone/>
            </a:pPr>
            <a:r>
              <a:rPr lang="en-US" sz="1800" b="0" i="0" u="none" strike="noStrike" cap="none" baseline="0"/>
              <a:t>Panel (b) shows the market for loanable funds model of the interest rate. The fall in the interest rate in the money market leads, through the multiplier effect, to an increase in GDP and savings; to a rightward shift of the supply curve of loanable funds, from </a:t>
            </a:r>
            <a:r>
              <a:rPr lang="en-US" sz="1800" b="0" i="1" u="none" strike="noStrike" cap="none" baseline="0"/>
              <a:t>S</a:t>
            </a:r>
            <a:r>
              <a:rPr lang="en-US" sz="1800" b="0" i="0" u="none" strike="noStrike" cap="none" baseline="0"/>
              <a:t>1 to </a:t>
            </a:r>
            <a:r>
              <a:rPr lang="en-US" sz="1800" b="0" i="1" u="none" strike="noStrike" cap="none" baseline="0"/>
              <a:t>S</a:t>
            </a:r>
            <a:r>
              <a:rPr lang="en-US" sz="1800" b="0" i="0" u="none" strike="noStrike" cap="none" baseline="0"/>
              <a:t>2, and to a fall in the interest rate, from </a:t>
            </a:r>
            <a:r>
              <a:rPr lang="en-US" sz="1800" b="0" i="1" u="none" strike="noStrike" cap="none" baseline="0"/>
              <a:t>r</a:t>
            </a:r>
            <a:r>
              <a:rPr lang="en-US" sz="1800" b="0" i="0" u="none" strike="noStrike" cap="none" baseline="0"/>
              <a:t>1 to </a:t>
            </a:r>
            <a:r>
              <a:rPr lang="en-US" sz="1800" b="0" i="1" u="none" strike="noStrike" cap="none" baseline="0"/>
              <a:t>r</a:t>
            </a:r>
            <a:r>
              <a:rPr lang="en-US" sz="1800" b="0" i="0" u="none" strike="noStrike" cap="none" baseline="0"/>
              <a:t>2. As a result, the new equilibrium interest rate in the loanable funds market matches the new equilibrium interest rate in the money market at E2.</a:t>
            </a:r>
          </a:p>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Shape 34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47" name="Shape 3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Shape 354"/>
          <p:cNvSpPr/>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buNone/>
            </a:pPr>
            <a:r>
              <a:rPr lang="en-US" sz="1200" b="0" i="0" u="none" strike="noStrike" cap="none" baseline="0"/>
              <a:t>*</a:t>
            </a:r>
          </a:p>
        </p:txBody>
      </p:sp>
      <p:sp>
        <p:nvSpPr>
          <p:cNvPr id="355" name="Shape 3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alpha val="65490"/>
              </a:srgbClr>
            </a:solidFill>
            <a:prstDash val="solid"/>
            <a:miter/>
            <a:headEnd type="none" w="med" len="med"/>
            <a:tailEnd type="none" w="med" len="med"/>
          </a:ln>
        </p:spPr>
      </p:sp>
      <p:sp>
        <p:nvSpPr>
          <p:cNvPr id="356" name="Shape 35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800" b="0" i="0" u="none" strike="noStrike" cap="none" baseline="0"/>
              <a:t>Panel (a) shows the money market expressed in real terms and panel (b) shows the loanable funds market. Each market starts at point </a:t>
            </a:r>
            <a:r>
              <a:rPr lang="en-US" sz="1800" b="0" i="1" u="none" strike="noStrike" cap="none" baseline="0"/>
              <a:t>E</a:t>
            </a:r>
            <a:r>
              <a:rPr lang="en-US" sz="1800" b="0" i="0" u="none" strike="noStrike" cap="none" baseline="0"/>
              <a:t>, where the economy is at potential output. In the short run, an increase in the money supply increases the real money supply from </a:t>
            </a:r>
            <a:r>
              <a:rPr lang="en-US" sz="1800" b="0" i="1" u="none" strike="noStrike" cap="none" baseline="0"/>
              <a:t>M</a:t>
            </a:r>
            <a:r>
              <a:rPr lang="en-US" sz="1800" b="0" i="0" u="none" strike="noStrike" cap="none" baseline="-25000"/>
              <a:t>1</a:t>
            </a:r>
            <a:r>
              <a:rPr lang="en-US" sz="1800" b="0" i="0" u="none" strike="noStrike" cap="none" baseline="0"/>
              <a:t>/</a:t>
            </a:r>
            <a:r>
              <a:rPr lang="en-US" sz="1800" b="0" i="1" u="none" strike="noStrike" cap="none" baseline="0"/>
              <a:t>P</a:t>
            </a:r>
            <a:r>
              <a:rPr lang="en-US" sz="1800" b="0" i="0" u="none" strike="noStrike" cap="none" baseline="-25000"/>
              <a:t>1</a:t>
            </a:r>
            <a:r>
              <a:rPr lang="en-US" sz="1800" b="0" i="0" u="none" strike="noStrike" cap="none" baseline="0"/>
              <a:t> to </a:t>
            </a:r>
            <a:r>
              <a:rPr lang="en-US" sz="1800" b="0" i="1" u="none" strike="noStrike" cap="none" baseline="0"/>
              <a:t>M</a:t>
            </a:r>
            <a:r>
              <a:rPr lang="en-US" sz="1800" b="0" i="0" u="none" strike="noStrike" cap="none" baseline="-25000"/>
              <a:t>2</a:t>
            </a:r>
            <a:r>
              <a:rPr lang="en-US" sz="1800" b="0" i="0" u="none" strike="noStrike" cap="none" baseline="0"/>
              <a:t>/</a:t>
            </a:r>
            <a:r>
              <a:rPr lang="en-US" sz="1800" b="0" i="1" u="none" strike="noStrike" cap="none" baseline="0"/>
              <a:t>P</a:t>
            </a:r>
            <a:r>
              <a:rPr lang="en-US" sz="1800" b="0" i="0" u="none" strike="noStrike" cap="none" baseline="-25000"/>
              <a:t>2</a:t>
            </a:r>
            <a:r>
              <a:rPr lang="en-US" sz="1800" b="0" i="0" u="none" strike="noStrike" cap="none" baseline="0"/>
              <a:t> and reduces the equilibrium interest rate from </a:t>
            </a:r>
            <a:r>
              <a:rPr lang="en-US" sz="1800" b="0" i="1" u="none" strike="noStrike" cap="none" baseline="0"/>
              <a:t>r</a:t>
            </a:r>
            <a:r>
              <a:rPr lang="en-US" sz="1800" b="0" i="0" u="none" strike="noStrike" cap="none" baseline="0"/>
              <a:t>1 to </a:t>
            </a:r>
            <a:r>
              <a:rPr lang="en-US" sz="1800" b="0" i="1" u="none" strike="noStrike" cap="none" baseline="0"/>
              <a:t>r</a:t>
            </a:r>
            <a:r>
              <a:rPr lang="en-US" sz="1800" b="0" i="0" u="none" strike="noStrike" cap="none" baseline="0"/>
              <a:t>2 as the money market moves from point </a:t>
            </a:r>
            <a:r>
              <a:rPr lang="en-US" sz="1800" b="0" i="1" u="none" strike="noStrike" cap="none" baseline="0"/>
              <a:t>E </a:t>
            </a:r>
            <a:r>
              <a:rPr lang="en-US" sz="1800" b="0" i="0" u="none" strike="noStrike" cap="none" baseline="0"/>
              <a:t>to point </a:t>
            </a:r>
            <a:r>
              <a:rPr lang="en-US" sz="1800" b="0" i="1" u="none" strike="noStrike" cap="none" baseline="0"/>
              <a:t>X</a:t>
            </a:r>
            <a:r>
              <a:rPr lang="en-US" sz="1800" b="0" i="0" u="none" strike="noStrike" cap="none" baseline="0"/>
              <a:t>. The fall in the interest rate leads to higher real GDP and higher savings through the multiplier effect. This shifts the supply curve of loanable funds rightward, from </a:t>
            </a:r>
            <a:r>
              <a:rPr lang="en-US" sz="1800" b="0" i="1" u="none" strike="noStrike" cap="none" baseline="0"/>
              <a:t>S</a:t>
            </a:r>
            <a:r>
              <a:rPr lang="en-US" sz="1800" b="0" i="0" u="none" strike="noStrike" cap="none" baseline="0"/>
              <a:t>1 to </a:t>
            </a:r>
            <a:r>
              <a:rPr lang="en-US" sz="1800" b="0" i="1" u="none" strike="noStrike" cap="none" baseline="0"/>
              <a:t>S</a:t>
            </a:r>
            <a:r>
              <a:rPr lang="en-US" sz="1800" b="0" i="0" u="none" strike="noStrike" cap="none" baseline="-25000"/>
              <a:t>2</a:t>
            </a:r>
            <a:r>
              <a:rPr lang="en-US" sz="1800" b="0" i="0" u="none" strike="noStrike" cap="none" baseline="0"/>
              <a:t>, also moving the market for loanable funds from point </a:t>
            </a:r>
            <a:r>
              <a:rPr lang="en-US" sz="1800" b="0" i="1" u="none" strike="noStrike" cap="none" baseline="0"/>
              <a:t>E </a:t>
            </a:r>
            <a:r>
              <a:rPr lang="en-US" sz="1800" b="0" i="0" u="none" strike="noStrike" cap="none" baseline="0"/>
              <a:t>to point </a:t>
            </a:r>
            <a:r>
              <a:rPr lang="en-US" sz="1800" b="0" i="1" u="none" strike="noStrike" cap="none" baseline="0"/>
              <a:t>X</a:t>
            </a:r>
            <a:r>
              <a:rPr lang="en-US" sz="1800" b="0" i="0" u="none" strike="noStrike" cap="none" baseline="0"/>
              <a:t>. In the long run, however, the increase in the money supply raises prices: the real money supply returns to its original level, </a:t>
            </a:r>
            <a:r>
              <a:rPr lang="en-US" sz="1800" b="0" i="1" u="none" strike="noStrike" cap="none" baseline="0"/>
              <a:t>M</a:t>
            </a:r>
            <a:r>
              <a:rPr lang="en-US" sz="1800" b="0" i="0" u="none" strike="noStrike" cap="none" baseline="0"/>
              <a:t>2/</a:t>
            </a:r>
            <a:r>
              <a:rPr lang="en-US" sz="1800" b="0" i="1" u="none" strike="noStrike" cap="none" baseline="0"/>
              <a:t>P</a:t>
            </a:r>
            <a:r>
              <a:rPr lang="en-US" sz="1800" b="0" i="0" u="none" strike="noStrike" cap="none" baseline="0"/>
              <a:t>3 = </a:t>
            </a:r>
            <a:r>
              <a:rPr lang="en-US" sz="1800" b="0" i="1" u="none" strike="noStrike" cap="none" baseline="0"/>
              <a:t>M</a:t>
            </a:r>
            <a:r>
              <a:rPr lang="en-US" sz="1800" b="0" i="0" u="none" strike="noStrike" cap="none" baseline="0"/>
              <a:t>1 /</a:t>
            </a:r>
            <a:r>
              <a:rPr lang="en-US" sz="1800" b="0" i="1" u="none" strike="noStrike" cap="none" baseline="0"/>
              <a:t>P</a:t>
            </a:r>
            <a:r>
              <a:rPr lang="en-US" sz="1800" b="0" i="0" u="none" strike="noStrike" cap="none" baseline="0"/>
              <a:t>1, and the supply curve of loanable funds shifts back to its initial position, </a:t>
            </a:r>
            <a:r>
              <a:rPr lang="en-US" sz="1800" b="0" i="1" u="none" strike="noStrike" cap="none" baseline="0"/>
              <a:t>S</a:t>
            </a:r>
            <a:r>
              <a:rPr lang="en-US" sz="1800" b="0" i="0" u="none" strike="noStrike" cap="none" baseline="-25000"/>
              <a:t>1</a:t>
            </a:r>
            <a:r>
              <a:rPr lang="en-US" sz="1800" b="0" i="0" u="none" strike="noStrike" cap="none" baseline="0"/>
              <a:t>. So in the long run, the equilibrium interest rate is determined by the supply and demand for loanable funds that arise at potential output.</a:t>
            </a:r>
          </a:p>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buNone/>
            </a:pPr>
            <a:r>
              <a:rPr lang="en-US" sz="1200" b="0" i="0" u="none" strike="noStrike" cap="none" baseline="0"/>
              <a:t>*</a:t>
            </a:r>
          </a:p>
        </p:txBody>
      </p:sp>
      <p:sp>
        <p:nvSpPr>
          <p:cNvPr id="367" name="Shape 3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alpha val="65490"/>
              </a:srgbClr>
            </a:solidFill>
            <a:prstDash val="solid"/>
            <a:miter/>
            <a:headEnd type="none" w="med" len="med"/>
            <a:tailEnd type="none" w="med" len="med"/>
          </a:ln>
        </p:spPr>
      </p:sp>
      <p:sp>
        <p:nvSpPr>
          <p:cNvPr id="368" name="Shape 3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800" b="0" i="0" u="none" strike="noStrike" cap="none" baseline="0"/>
              <a:t>Starting at E1, an increase in the money supply shifts the aggregate demand curve rightward, as shown by the movement from AD1 to AD2. There is a new short-run equilibrium at E2 and a higher price level at P2. In the long run, nominal wages adjust upward and push the SRAS curve leftward to SRAS2. The total percent increase in the price level from P1 to P3 is equal to the percent increase in the money supply. In the classical model of the price level, we ignore the transition period and think of the price level as rising to P3 immediately. This is a good approximation of the conditions of high inflation.</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Shape 3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74" name="Shape 3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434" name="Shape 4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Shape 43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440" name="Shape 4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72" name="Shape 1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AndObj">
  <p:cSld name="TEXT_AND_OBJEC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l" rtl="0">
              <a:spcBef>
                <a:spcPts val="0"/>
              </a:spcBef>
              <a:spcAft>
                <a:spcPts val="0"/>
              </a:spcAft>
              <a:defRPr sz="4500" b="1">
                <a:solidFill>
                  <a:srgbClr val="FFC800"/>
                </a:solidFill>
              </a:defRPr>
            </a:lvl1pPr>
            <a:lvl2pPr algn="l" rtl="0">
              <a:spcBef>
                <a:spcPts val="0"/>
              </a:spcBef>
              <a:spcAft>
                <a:spcPts val="0"/>
              </a:spcAft>
              <a:defRPr sz="4500" b="1">
                <a:solidFill>
                  <a:srgbClr val="FFC800"/>
                </a:solidFill>
              </a:defRPr>
            </a:lvl2pPr>
            <a:lvl3pPr algn="l" rtl="0">
              <a:spcBef>
                <a:spcPts val="0"/>
              </a:spcBef>
              <a:spcAft>
                <a:spcPts val="0"/>
              </a:spcAft>
              <a:defRPr sz="4500" b="1">
                <a:solidFill>
                  <a:srgbClr val="FFC800"/>
                </a:solidFill>
              </a:defRPr>
            </a:lvl3pPr>
            <a:lvl4pPr algn="l" rtl="0">
              <a:spcBef>
                <a:spcPts val="0"/>
              </a:spcBef>
              <a:spcAft>
                <a:spcPts val="0"/>
              </a:spcAft>
              <a:defRPr sz="4500" b="1">
                <a:solidFill>
                  <a:srgbClr val="FFC800"/>
                </a:solidFill>
              </a:defRPr>
            </a:lvl4pPr>
            <a:lvl5pPr algn="l" rtl="0">
              <a:spcBef>
                <a:spcPts val="0"/>
              </a:spcBef>
              <a:spcAft>
                <a:spcPts val="0"/>
              </a:spcAft>
              <a:defRPr sz="4500" b="1">
                <a:solidFill>
                  <a:srgbClr val="FFC800"/>
                </a:solidFill>
              </a:defRPr>
            </a:lvl5pPr>
            <a:lvl6pPr marL="457200" algn="l" rtl="0">
              <a:spcBef>
                <a:spcPts val="0"/>
              </a:spcBef>
              <a:spcAft>
                <a:spcPts val="0"/>
              </a:spcAft>
              <a:defRPr sz="4500" b="1">
                <a:solidFill>
                  <a:srgbClr val="FFC800"/>
                </a:solidFill>
              </a:defRPr>
            </a:lvl6pPr>
            <a:lvl7pPr marL="914400" algn="l" rtl="0">
              <a:spcBef>
                <a:spcPts val="0"/>
              </a:spcBef>
              <a:spcAft>
                <a:spcPts val="0"/>
              </a:spcAft>
              <a:defRPr sz="4500" b="1">
                <a:solidFill>
                  <a:srgbClr val="FFC800"/>
                </a:solidFill>
              </a:defRPr>
            </a:lvl7pPr>
            <a:lvl8pPr marL="1371600" algn="l" rtl="0">
              <a:spcBef>
                <a:spcPts val="0"/>
              </a:spcBef>
              <a:spcAft>
                <a:spcPts val="0"/>
              </a:spcAft>
              <a:defRPr sz="4500" b="1">
                <a:solidFill>
                  <a:srgbClr val="FFC800"/>
                </a:solidFill>
              </a:defRPr>
            </a:lvl8pPr>
            <a:lvl9pPr marL="1828800" algn="l" rtl="0">
              <a:spcBef>
                <a:spcPts val="0"/>
              </a:spcBef>
              <a:spcAft>
                <a:spcPts val="0"/>
              </a:spcAft>
              <a:defRPr sz="4500" b="1">
                <a:solidFill>
                  <a:srgbClr val="FFC800"/>
                </a:solidFill>
              </a:defRPr>
            </a:lvl9pPr>
          </a:lstStyle>
          <a:p>
            <a:endParaRPr/>
          </a:p>
        </p:txBody>
      </p:sp>
      <p:sp>
        <p:nvSpPr>
          <p:cNvPr id="18" name="Shape 18"/>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438150" indent="-225425" algn="l" rtl="0">
              <a:spcBef>
                <a:spcPts val="0"/>
              </a:spcBef>
              <a:spcAft>
                <a:spcPts val="0"/>
              </a:spcAft>
              <a:buClr>
                <a:schemeClr val="accent1"/>
              </a:buClr>
              <a:buFont typeface="Arial"/>
              <a:buChar char="•"/>
              <a:defRPr sz="3200">
                <a:solidFill>
                  <a:schemeClr val="dk1"/>
                </a:solidFill>
              </a:defRPr>
            </a:lvl1pPr>
            <a:lvl2pPr marL="730250" indent="-177800" algn="l" rtl="0">
              <a:spcBef>
                <a:spcPts val="560"/>
              </a:spcBef>
              <a:spcAft>
                <a:spcPts val="0"/>
              </a:spcAft>
              <a:buClr>
                <a:schemeClr val="accent2"/>
              </a:buClr>
              <a:buFont typeface="Arial"/>
              <a:buChar char="•"/>
              <a:defRPr sz="2800">
                <a:solidFill>
                  <a:schemeClr val="dk1"/>
                </a:solidFill>
              </a:defRPr>
            </a:lvl2pPr>
            <a:lvl3pPr marL="995363" indent="-141287" algn="l" rtl="0">
              <a:spcBef>
                <a:spcPts val="480"/>
              </a:spcBef>
              <a:spcAft>
                <a:spcPts val="0"/>
              </a:spcAft>
              <a:buClr>
                <a:srgbClr val="E66C7D"/>
              </a:buClr>
              <a:buFont typeface="Arial"/>
              <a:buChar char="•"/>
              <a:defRPr sz="2400">
                <a:solidFill>
                  <a:schemeClr val="dk1"/>
                </a:solidFill>
              </a:defRPr>
            </a:lvl3pPr>
            <a:lvl4pPr marL="1216025" indent="-111125" algn="l" rtl="0">
              <a:spcBef>
                <a:spcPts val="400"/>
              </a:spcBef>
              <a:spcAft>
                <a:spcPts val="0"/>
              </a:spcAft>
              <a:buClr>
                <a:srgbClr val="6BB76D"/>
              </a:buClr>
              <a:buFont typeface="Arial"/>
              <a:buChar char="•"/>
              <a:defRPr sz="2000">
                <a:solidFill>
                  <a:schemeClr val="dk1"/>
                </a:solidFill>
              </a:defRPr>
            </a:lvl4pPr>
            <a:lvl5pPr marL="1425575" indent="-117475" algn="l" rtl="0">
              <a:spcBef>
                <a:spcPts val="400"/>
              </a:spcBef>
              <a:spcAft>
                <a:spcPts val="0"/>
              </a:spcAft>
              <a:buClr>
                <a:srgbClr val="E88651"/>
              </a:buClr>
              <a:buFont typeface="Arial"/>
              <a:buChar char="•"/>
              <a:defRPr sz="2000">
                <a:solidFill>
                  <a:schemeClr val="dk1"/>
                </a:solidFill>
              </a:defRPr>
            </a:lvl5pPr>
            <a:lvl6pPr marL="1627632" indent="-116332" algn="l" rtl="0">
              <a:spcBef>
                <a:spcPts val="400"/>
              </a:spcBef>
              <a:buClr>
                <a:schemeClr val="accent6"/>
              </a:buClr>
              <a:buFont typeface="Arial"/>
              <a:buChar char="•"/>
              <a:defRPr sz="2000">
                <a:solidFill>
                  <a:schemeClr val="dk1"/>
                </a:solidFill>
              </a:defRPr>
            </a:lvl6pPr>
            <a:lvl7pPr marL="1828800" indent="-120650" algn="l" rtl="0">
              <a:spcBef>
                <a:spcPts val="360"/>
              </a:spcBef>
              <a:buClr>
                <a:schemeClr val="accent1"/>
              </a:buClr>
              <a:buFont typeface="Arial"/>
              <a:buChar char="•"/>
              <a:defRPr sz="1800">
                <a:solidFill>
                  <a:schemeClr val="dk1"/>
                </a:solidFill>
              </a:defRPr>
            </a:lvl7pPr>
            <a:lvl8pPr marL="2029968" indent="-118617" algn="l" rtl="0">
              <a:spcBef>
                <a:spcPts val="360"/>
              </a:spcBef>
              <a:buClr>
                <a:schemeClr val="accent2"/>
              </a:buClr>
              <a:buFont typeface="Arial"/>
              <a:buChar char="•"/>
              <a:defRPr sz="1800">
                <a:solidFill>
                  <a:schemeClr val="dk1"/>
                </a:solidFill>
              </a:defRPr>
            </a:lvl8pPr>
            <a:lvl9pPr marL="2231136" indent="-116585" algn="l" rtl="0">
              <a:spcBef>
                <a:spcPts val="360"/>
              </a:spcBef>
              <a:buClr>
                <a:schemeClr val="accent3"/>
              </a:buClr>
              <a:buFont typeface="Arial"/>
              <a:buChar char="•"/>
              <a:defRPr sz="1800" baseline="0">
                <a:solidFill>
                  <a:schemeClr val="dk1"/>
                </a:solidFill>
              </a:defRPr>
            </a:lvl9pPr>
          </a:lstStyle>
          <a:p>
            <a:endParaRPr/>
          </a:p>
        </p:txBody>
      </p:sp>
      <p:sp>
        <p:nvSpPr>
          <p:cNvPr id="19" name="Shape 19"/>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438150" indent="-225425" algn="l" rtl="0">
              <a:spcBef>
                <a:spcPts val="0"/>
              </a:spcBef>
              <a:spcAft>
                <a:spcPts val="0"/>
              </a:spcAft>
              <a:buClr>
                <a:schemeClr val="accent1"/>
              </a:buClr>
              <a:buFont typeface="Arial"/>
              <a:buChar char="•"/>
              <a:defRPr sz="3200">
                <a:solidFill>
                  <a:schemeClr val="dk1"/>
                </a:solidFill>
              </a:defRPr>
            </a:lvl1pPr>
            <a:lvl2pPr marL="730250" indent="-177800" algn="l" rtl="0">
              <a:spcBef>
                <a:spcPts val="560"/>
              </a:spcBef>
              <a:spcAft>
                <a:spcPts val="0"/>
              </a:spcAft>
              <a:buClr>
                <a:schemeClr val="accent2"/>
              </a:buClr>
              <a:buFont typeface="Arial"/>
              <a:buChar char="•"/>
              <a:defRPr sz="2800">
                <a:solidFill>
                  <a:schemeClr val="dk1"/>
                </a:solidFill>
              </a:defRPr>
            </a:lvl2pPr>
            <a:lvl3pPr marL="995363" indent="-141287" algn="l" rtl="0">
              <a:spcBef>
                <a:spcPts val="480"/>
              </a:spcBef>
              <a:spcAft>
                <a:spcPts val="0"/>
              </a:spcAft>
              <a:buClr>
                <a:srgbClr val="E66C7D"/>
              </a:buClr>
              <a:buFont typeface="Arial"/>
              <a:buChar char="•"/>
              <a:defRPr sz="2400">
                <a:solidFill>
                  <a:schemeClr val="dk1"/>
                </a:solidFill>
              </a:defRPr>
            </a:lvl3pPr>
            <a:lvl4pPr marL="1216025" indent="-111125" algn="l" rtl="0">
              <a:spcBef>
                <a:spcPts val="400"/>
              </a:spcBef>
              <a:spcAft>
                <a:spcPts val="0"/>
              </a:spcAft>
              <a:buClr>
                <a:srgbClr val="6BB76D"/>
              </a:buClr>
              <a:buFont typeface="Arial"/>
              <a:buChar char="•"/>
              <a:defRPr sz="2000">
                <a:solidFill>
                  <a:schemeClr val="dk1"/>
                </a:solidFill>
              </a:defRPr>
            </a:lvl4pPr>
            <a:lvl5pPr marL="1425575" indent="-117475" algn="l" rtl="0">
              <a:spcBef>
                <a:spcPts val="400"/>
              </a:spcBef>
              <a:spcAft>
                <a:spcPts val="0"/>
              </a:spcAft>
              <a:buClr>
                <a:srgbClr val="E88651"/>
              </a:buClr>
              <a:buFont typeface="Arial"/>
              <a:buChar char="•"/>
              <a:defRPr sz="2000">
                <a:solidFill>
                  <a:schemeClr val="dk1"/>
                </a:solidFill>
              </a:defRPr>
            </a:lvl5pPr>
            <a:lvl6pPr marL="1627632" indent="-116332" algn="l" rtl="0">
              <a:spcBef>
                <a:spcPts val="400"/>
              </a:spcBef>
              <a:buClr>
                <a:schemeClr val="accent6"/>
              </a:buClr>
              <a:buFont typeface="Arial"/>
              <a:buChar char="•"/>
              <a:defRPr sz="2000">
                <a:solidFill>
                  <a:schemeClr val="dk1"/>
                </a:solidFill>
              </a:defRPr>
            </a:lvl6pPr>
            <a:lvl7pPr marL="1828800" indent="-120650" algn="l" rtl="0">
              <a:spcBef>
                <a:spcPts val="360"/>
              </a:spcBef>
              <a:buClr>
                <a:schemeClr val="accent1"/>
              </a:buClr>
              <a:buFont typeface="Arial"/>
              <a:buChar char="•"/>
              <a:defRPr sz="1800">
                <a:solidFill>
                  <a:schemeClr val="dk1"/>
                </a:solidFill>
              </a:defRPr>
            </a:lvl7pPr>
            <a:lvl8pPr marL="2029968" indent="-118617" algn="l" rtl="0">
              <a:spcBef>
                <a:spcPts val="360"/>
              </a:spcBef>
              <a:buClr>
                <a:schemeClr val="accent2"/>
              </a:buClr>
              <a:buFont typeface="Arial"/>
              <a:buChar char="•"/>
              <a:defRPr sz="1800">
                <a:solidFill>
                  <a:schemeClr val="dk1"/>
                </a:solidFill>
              </a:defRPr>
            </a:lvl8pPr>
            <a:lvl9pPr marL="2231136" indent="-116585" algn="l" rtl="0">
              <a:spcBef>
                <a:spcPts val="360"/>
              </a:spcBef>
              <a:buClr>
                <a:schemeClr val="accent3"/>
              </a:buClr>
              <a:buFont typeface="Arial"/>
              <a:buChar char="•"/>
              <a:defRPr sz="1800" baseline="0">
                <a:solidFill>
                  <a:schemeClr val="dk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2"/>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167838" y="152400"/>
            <a:ext cx="2523743" cy="978407"/>
          </a:xfrm>
          <a:prstGeom prst="rect">
            <a:avLst/>
          </a:prstGeom>
          <a:noFill/>
          <a:ln>
            <a:noFill/>
          </a:ln>
        </p:spPr>
        <p:txBody>
          <a:bodyPr lIns="91425" tIns="91425" rIns="91425" bIns="91425" anchor="b" anchorCtr="0"/>
          <a:lstStyle>
            <a:lvl1pPr algn="l" rtl="0">
              <a:defRPr sz="2000" b="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85" name="Shape 85"/>
          <p:cNvSpPr txBox="1">
            <a:spLocks noGrp="1"/>
          </p:cNvSpPr>
          <p:nvPr>
            <p:ph type="body" idx="1"/>
          </p:nvPr>
        </p:nvSpPr>
        <p:spPr>
          <a:xfrm>
            <a:off x="3019376" y="1743133"/>
            <a:ext cx="5920640" cy="4558884"/>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86" name="Shape 86"/>
          <p:cNvSpPr txBox="1">
            <a:spLocks noGrp="1"/>
          </p:cNvSpPr>
          <p:nvPr>
            <p:ph type="body" idx="2"/>
          </p:nvPr>
        </p:nvSpPr>
        <p:spPr>
          <a:xfrm>
            <a:off x="167838" y="1730017"/>
            <a:ext cx="2468880" cy="4572000"/>
          </a:xfrm>
          <a:prstGeom prst="rect">
            <a:avLst/>
          </a:prstGeom>
          <a:noFill/>
          <a:ln>
            <a:noFill/>
          </a:ln>
        </p:spPr>
        <p:txBody>
          <a:bodyPr lIns="91425" tIns="91425" rIns="91425" bIns="91425" anchor="t" anchorCtr="0"/>
          <a:lstStyle>
            <a:lvl1pPr marL="0" indent="0" rtl="0">
              <a:buNone/>
              <a:defRPr sz="1400"/>
            </a:lvl1pPr>
            <a:lvl2pPr marL="457200" indent="0" rtl="0">
              <a:buNone/>
              <a:defRPr sz="1200"/>
            </a:lvl2pPr>
            <a:lvl3pPr marL="914400" indent="0" rtl="0">
              <a:buNone/>
              <a:defRPr sz="1000"/>
            </a:lvl3pPr>
            <a:lvl4pPr marL="1371600" indent="0" rtl="0">
              <a:buNone/>
              <a:defRPr sz="900"/>
            </a:lvl4pPr>
            <a:lvl5pPr marL="1828800" indent="0" rtl="0">
              <a:buNone/>
              <a:defRPr sz="900"/>
            </a:lvl5pPr>
            <a:lvl6pPr marL="2286000" indent="0" rtl="0">
              <a:buNone/>
              <a:defRPr sz="900"/>
            </a:lvl6pPr>
            <a:lvl7pPr marL="2743200" indent="0" rtl="0">
              <a:buNone/>
              <a:defRPr sz="900"/>
            </a:lvl7pPr>
            <a:lvl8pPr marL="3200400" indent="0" rtl="0">
              <a:buNone/>
              <a:defRPr sz="900"/>
            </a:lvl8pPr>
            <a:lvl9pPr marL="3657600" indent="0" rtl="0">
              <a:buNone/>
              <a:defRPr sz="9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cSld name="PICTURE_WITH_CAPTION_TEXT">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164592" y="155447"/>
            <a:ext cx="2525149" cy="978407"/>
          </a:xfrm>
          <a:prstGeom prst="rect">
            <a:avLst/>
          </a:prstGeom>
          <a:noFill/>
          <a:ln>
            <a:noFill/>
          </a:ln>
        </p:spPr>
        <p:txBody>
          <a:bodyPr lIns="91425" tIns="91425" rIns="91425" bIns="91425" anchor="b" anchorCtr="0"/>
          <a:lstStyle>
            <a:lvl1pPr algn="l" rtl="0">
              <a:defRPr sz="2000" b="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99" name="Shape 99"/>
          <p:cNvSpPr>
            <a:spLocks noGrp="1"/>
          </p:cNvSpPr>
          <p:nvPr>
            <p:ph type="pic" idx="2"/>
          </p:nvPr>
        </p:nvSpPr>
        <p:spPr>
          <a:xfrm>
            <a:off x="2903805" y="1484808"/>
            <a:ext cx="6247396" cy="5373192"/>
          </a:xfrm>
          <a:prstGeom prst="rect">
            <a:avLst/>
          </a:prstGeom>
          <a:solidFill>
            <a:srgbClr val="9F9FA0"/>
          </a:solidFill>
          <a:ln>
            <a:noFill/>
          </a:ln>
        </p:spPr>
        <p:txBody>
          <a:bodyPr lIns="91425" tIns="91425" rIns="91425" bIns="91425" anchor="t" anchorCtr="0"/>
          <a:lstStyle>
            <a:lvl1pPr marL="0" marR="0" indent="0" algn="l" rtl="0">
              <a:buClr>
                <a:schemeClr val="dk1"/>
              </a:buClr>
              <a:buFont typeface="Arial"/>
              <a:buNone/>
              <a:defRPr sz="3200" b="0" i="0" u="none" strike="noStrike" cap="none" baseline="0">
                <a:solidFill>
                  <a:schemeClr val="dk1"/>
                </a:solidFill>
                <a:latin typeface="Arial"/>
                <a:ea typeface="Arial"/>
                <a:cs typeface="Arial"/>
                <a:sym typeface="Arial"/>
              </a:defRPr>
            </a:lvl1pPr>
            <a:lvl2pPr marL="457200" marR="0" indent="0" algn="l" rtl="0">
              <a:buClr>
                <a:schemeClr val="dk1"/>
              </a:buClr>
              <a:buFont typeface="Arial"/>
              <a:buNone/>
              <a:defRPr sz="2800" b="0" i="0" u="none" strike="noStrike" cap="none" baseline="0">
                <a:solidFill>
                  <a:schemeClr val="dk1"/>
                </a:solidFill>
                <a:latin typeface="Arial"/>
                <a:ea typeface="Arial"/>
                <a:cs typeface="Arial"/>
                <a:sym typeface="Arial"/>
              </a:defRPr>
            </a:lvl2pPr>
            <a:lvl3pPr marL="914400" marR="0" indent="0" algn="l" rtl="0">
              <a:buClr>
                <a:schemeClr val="dk1"/>
              </a:buClr>
              <a:buFont typeface="Arial"/>
              <a:buNone/>
              <a:defRPr sz="2400" b="0" i="0" u="none" strike="noStrike" cap="none" baseline="0">
                <a:solidFill>
                  <a:schemeClr val="dk1"/>
                </a:solidFill>
                <a:latin typeface="Arial"/>
                <a:ea typeface="Arial"/>
                <a:cs typeface="Arial"/>
                <a:sym typeface="Arial"/>
              </a:defRPr>
            </a:lvl3pPr>
            <a:lvl4pPr marL="1371600" marR="0" indent="0" algn="l" rtl="0">
              <a:buClr>
                <a:schemeClr val="dk1"/>
              </a:buClr>
              <a:buFont typeface="Arial"/>
              <a:buNone/>
              <a:defRPr sz="2000" b="0" i="0" u="none" strike="noStrike" cap="none" baseline="0">
                <a:solidFill>
                  <a:schemeClr val="dk1"/>
                </a:solidFill>
                <a:latin typeface="Arial"/>
                <a:ea typeface="Arial"/>
                <a:cs typeface="Arial"/>
                <a:sym typeface="Arial"/>
              </a:defRPr>
            </a:lvl4pPr>
            <a:lvl5pPr marL="1828800" marR="0" indent="0" algn="l" rtl="0">
              <a:buClr>
                <a:schemeClr val="dk1"/>
              </a:buClr>
              <a:buFont typeface="Arial"/>
              <a:buNone/>
              <a:defRPr sz="2000" b="0" i="0" u="none" strike="noStrike" cap="none" baseline="0">
                <a:solidFill>
                  <a:schemeClr val="dk1"/>
                </a:solidFill>
                <a:latin typeface="Arial"/>
                <a:ea typeface="Arial"/>
                <a:cs typeface="Arial"/>
                <a:sym typeface="Arial"/>
              </a:defRPr>
            </a:lvl5pPr>
            <a:lvl6pPr marL="2286000" marR="0" indent="0" algn="l" rtl="0">
              <a:buClr>
                <a:schemeClr val="dk1"/>
              </a:buClr>
              <a:buFont typeface="Arial"/>
              <a:buNone/>
              <a:defRPr sz="2000" b="0" i="0" u="none" strike="noStrike" cap="none" baseline="0">
                <a:solidFill>
                  <a:schemeClr val="dk1"/>
                </a:solidFill>
                <a:latin typeface="Arial"/>
                <a:ea typeface="Arial"/>
                <a:cs typeface="Arial"/>
                <a:sym typeface="Arial"/>
              </a:defRPr>
            </a:lvl6pPr>
            <a:lvl7pPr marL="2743200" marR="0" indent="0" algn="l" rtl="0">
              <a:buClr>
                <a:schemeClr val="dk1"/>
              </a:buClr>
              <a:buFont typeface="Arial"/>
              <a:buNone/>
              <a:defRPr sz="2000" b="0" i="0" u="none" strike="noStrike" cap="none" baseline="0">
                <a:solidFill>
                  <a:schemeClr val="dk1"/>
                </a:solidFill>
                <a:latin typeface="Arial"/>
                <a:ea typeface="Arial"/>
                <a:cs typeface="Arial"/>
                <a:sym typeface="Arial"/>
              </a:defRPr>
            </a:lvl7pPr>
            <a:lvl8pPr marL="3200400" marR="0" indent="0" algn="l" rtl="0">
              <a:buClr>
                <a:schemeClr val="dk1"/>
              </a:buClr>
              <a:buFont typeface="Arial"/>
              <a:buNone/>
              <a:defRPr sz="2000" b="0" i="0" u="none" strike="noStrike" cap="none" baseline="0">
                <a:solidFill>
                  <a:schemeClr val="dk1"/>
                </a:solidFill>
                <a:latin typeface="Arial"/>
                <a:ea typeface="Arial"/>
                <a:cs typeface="Arial"/>
                <a:sym typeface="Arial"/>
              </a:defRPr>
            </a:lvl8pPr>
            <a:lvl9pPr marL="3657600" marR="0" indent="0" algn="l" rtl="0">
              <a:buClr>
                <a:schemeClr val="dk1"/>
              </a:buClr>
              <a:buFont typeface="Arial"/>
              <a:buNone/>
              <a:defRPr sz="2000" b="0" i="0" u="none" strike="noStrike" cap="none" baseline="0">
                <a:solidFill>
                  <a:schemeClr val="dk1"/>
                </a:solidFill>
                <a:latin typeface="Arial"/>
                <a:ea typeface="Arial"/>
                <a:cs typeface="Arial"/>
                <a:sym typeface="Arial"/>
              </a:defRPr>
            </a:lvl9pPr>
          </a:lstStyle>
          <a:p>
            <a:endParaRPr/>
          </a:p>
        </p:txBody>
      </p:sp>
      <p:sp>
        <p:nvSpPr>
          <p:cNvPr id="100" name="Shape 100"/>
          <p:cNvSpPr txBox="1">
            <a:spLocks noGrp="1"/>
          </p:cNvSpPr>
          <p:nvPr>
            <p:ph type="body" idx="1"/>
          </p:nvPr>
        </p:nvSpPr>
        <p:spPr>
          <a:xfrm>
            <a:off x="164592" y="1728216"/>
            <a:ext cx="2468880" cy="4572000"/>
          </a:xfrm>
          <a:prstGeom prst="rect">
            <a:avLst/>
          </a:prstGeom>
          <a:noFill/>
          <a:ln>
            <a:noFill/>
          </a:ln>
        </p:spPr>
        <p:txBody>
          <a:bodyPr lIns="91425" tIns="91425" rIns="91425" bIns="91425" anchor="t" anchorCtr="0"/>
          <a:lstStyle>
            <a:lvl1pPr marL="0" indent="0" rtl="0">
              <a:buNone/>
              <a:defRPr sz="1400"/>
            </a:lvl1pPr>
            <a:lvl2pPr marL="457200" indent="0" rtl="0">
              <a:buNone/>
              <a:defRPr sz="1200"/>
            </a:lvl2pPr>
            <a:lvl3pPr marL="914400" indent="0" rtl="0">
              <a:buNone/>
              <a:defRPr sz="1000"/>
            </a:lvl3pPr>
            <a:lvl4pPr marL="1371600" indent="0" rtl="0">
              <a:buNone/>
              <a:defRPr sz="900"/>
            </a:lvl4pPr>
            <a:lvl5pPr marL="1828800" indent="0" rtl="0">
              <a:buNone/>
              <a:defRPr sz="900"/>
            </a:lvl5pPr>
            <a:lvl6pPr marL="2286000" indent="0" rtl="0">
              <a:buNone/>
              <a:defRPr sz="900"/>
            </a:lvl6pPr>
            <a:lvl7pPr marL="2743200" indent="0" rtl="0">
              <a:buNone/>
              <a:defRPr sz="900"/>
            </a:lvl7pPr>
            <a:lvl8pPr marL="3200400" indent="0" rtl="0">
              <a:buNone/>
              <a:defRPr sz="900"/>
            </a:lvl8pPr>
            <a:lvl9pPr marL="3657600" indent="0" rtl="0">
              <a:buNone/>
              <a:defRPr sz="9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6781800" y="274639"/>
            <a:ext cx="1904999" cy="5851525"/>
          </a:xfrm>
          <a:prstGeom prst="rect">
            <a:avLst/>
          </a:prstGeom>
          <a:noFill/>
          <a:ln>
            <a:noFill/>
          </a:ln>
        </p:spPr>
        <p:txBody>
          <a:bodyPr lIns="91425" tIns="91425" rIns="91425" bIns="91425" anchor="t" anchorCtr="0"/>
          <a:lstStyle>
            <a:lvl1pPr algn="l" rtl="0">
              <a:spcBef>
                <a:spcPts val="0"/>
              </a:spcBef>
              <a:spcAft>
                <a:spcPts val="0"/>
              </a:spcAft>
              <a:defRPr sz="4500" b="1">
                <a:solidFill>
                  <a:srgbClr val="FFC800"/>
                </a:solidFill>
              </a:defRPr>
            </a:lvl1pPr>
            <a:lvl2pPr algn="l" rtl="0">
              <a:spcBef>
                <a:spcPts val="0"/>
              </a:spcBef>
              <a:spcAft>
                <a:spcPts val="0"/>
              </a:spcAft>
              <a:defRPr sz="4500" b="1">
                <a:solidFill>
                  <a:srgbClr val="FFC800"/>
                </a:solidFill>
              </a:defRPr>
            </a:lvl2pPr>
            <a:lvl3pPr algn="l" rtl="0">
              <a:spcBef>
                <a:spcPts val="0"/>
              </a:spcBef>
              <a:spcAft>
                <a:spcPts val="0"/>
              </a:spcAft>
              <a:defRPr sz="4500" b="1">
                <a:solidFill>
                  <a:srgbClr val="FFC800"/>
                </a:solidFill>
              </a:defRPr>
            </a:lvl3pPr>
            <a:lvl4pPr algn="l" rtl="0">
              <a:spcBef>
                <a:spcPts val="0"/>
              </a:spcBef>
              <a:spcAft>
                <a:spcPts val="0"/>
              </a:spcAft>
              <a:defRPr sz="4500" b="1">
                <a:solidFill>
                  <a:srgbClr val="FFC800"/>
                </a:solidFill>
              </a:defRPr>
            </a:lvl4pPr>
            <a:lvl5pPr algn="l" rtl="0">
              <a:spcBef>
                <a:spcPts val="0"/>
              </a:spcBef>
              <a:spcAft>
                <a:spcPts val="0"/>
              </a:spcAft>
              <a:defRPr sz="4500" b="1">
                <a:solidFill>
                  <a:srgbClr val="FFC800"/>
                </a:solidFill>
              </a:defRPr>
            </a:lvl5pPr>
            <a:lvl6pPr marL="457200" algn="l" rtl="0">
              <a:spcBef>
                <a:spcPts val="0"/>
              </a:spcBef>
              <a:spcAft>
                <a:spcPts val="0"/>
              </a:spcAft>
              <a:defRPr sz="4500" b="1">
                <a:solidFill>
                  <a:srgbClr val="FFC800"/>
                </a:solidFill>
              </a:defRPr>
            </a:lvl6pPr>
            <a:lvl7pPr marL="914400" algn="l" rtl="0">
              <a:spcBef>
                <a:spcPts val="0"/>
              </a:spcBef>
              <a:spcAft>
                <a:spcPts val="0"/>
              </a:spcAft>
              <a:defRPr sz="4500" b="1">
                <a:solidFill>
                  <a:srgbClr val="FFC800"/>
                </a:solidFill>
              </a:defRPr>
            </a:lvl7pPr>
            <a:lvl8pPr marL="1371600" algn="l" rtl="0">
              <a:spcBef>
                <a:spcPts val="0"/>
              </a:spcBef>
              <a:spcAft>
                <a:spcPts val="0"/>
              </a:spcAft>
              <a:defRPr sz="4500" b="1">
                <a:solidFill>
                  <a:srgbClr val="FFC800"/>
                </a:solidFill>
              </a:defRPr>
            </a:lvl8pPr>
            <a:lvl9pPr marL="1828800" algn="l" rtl="0">
              <a:spcBef>
                <a:spcPts val="0"/>
              </a:spcBef>
              <a:spcAft>
                <a:spcPts val="0"/>
              </a:spcAft>
              <a:defRPr sz="4500" b="1">
                <a:solidFill>
                  <a:srgbClr val="FFC800"/>
                </a:solidFill>
              </a:defRPr>
            </a:lvl9pPr>
          </a:lstStyle>
          <a:p>
            <a:endParaRPr/>
          </a:p>
        </p:txBody>
      </p:sp>
      <p:sp>
        <p:nvSpPr>
          <p:cNvPr id="111" name="Shape 111"/>
          <p:cNvSpPr txBox="1">
            <a:spLocks noGrp="1"/>
          </p:cNvSpPr>
          <p:nvPr>
            <p:ph type="body" idx="1"/>
          </p:nvPr>
        </p:nvSpPr>
        <p:spPr>
          <a:xfrm>
            <a:off x="457200" y="304800"/>
            <a:ext cx="6019799" cy="5851525"/>
          </a:xfrm>
          <a:prstGeom prst="rect">
            <a:avLst/>
          </a:prstGeom>
          <a:noFill/>
          <a:ln>
            <a:noFill/>
          </a:ln>
        </p:spPr>
        <p:txBody>
          <a:bodyPr lIns="91425" tIns="91425" rIns="91425" bIns="91425" anchor="t" anchorCtr="0"/>
          <a:lstStyle>
            <a:lvl1pPr marL="438150" indent="-225425" algn="l" rtl="0">
              <a:spcBef>
                <a:spcPts val="0"/>
              </a:spcBef>
              <a:spcAft>
                <a:spcPts val="0"/>
              </a:spcAft>
              <a:buClr>
                <a:schemeClr val="accent1"/>
              </a:buClr>
              <a:buFont typeface="Arial"/>
              <a:buChar char="•"/>
              <a:defRPr sz="3200">
                <a:solidFill>
                  <a:schemeClr val="dk1"/>
                </a:solidFill>
              </a:defRPr>
            </a:lvl1pPr>
            <a:lvl2pPr marL="730250" indent="-177800" algn="l" rtl="0">
              <a:spcBef>
                <a:spcPts val="560"/>
              </a:spcBef>
              <a:spcAft>
                <a:spcPts val="0"/>
              </a:spcAft>
              <a:buClr>
                <a:schemeClr val="accent2"/>
              </a:buClr>
              <a:buFont typeface="Arial"/>
              <a:buChar char="•"/>
              <a:defRPr sz="2800">
                <a:solidFill>
                  <a:schemeClr val="dk1"/>
                </a:solidFill>
              </a:defRPr>
            </a:lvl2pPr>
            <a:lvl3pPr marL="995363" indent="-141287" algn="l" rtl="0">
              <a:spcBef>
                <a:spcPts val="480"/>
              </a:spcBef>
              <a:spcAft>
                <a:spcPts val="0"/>
              </a:spcAft>
              <a:buClr>
                <a:srgbClr val="E66C7D"/>
              </a:buClr>
              <a:buFont typeface="Arial"/>
              <a:buChar char="•"/>
              <a:defRPr sz="2400">
                <a:solidFill>
                  <a:schemeClr val="dk1"/>
                </a:solidFill>
              </a:defRPr>
            </a:lvl3pPr>
            <a:lvl4pPr marL="1216025" indent="-111125" algn="l" rtl="0">
              <a:spcBef>
                <a:spcPts val="400"/>
              </a:spcBef>
              <a:spcAft>
                <a:spcPts val="0"/>
              </a:spcAft>
              <a:buClr>
                <a:srgbClr val="6BB76D"/>
              </a:buClr>
              <a:buFont typeface="Arial"/>
              <a:buChar char="•"/>
              <a:defRPr sz="2000">
                <a:solidFill>
                  <a:schemeClr val="dk1"/>
                </a:solidFill>
              </a:defRPr>
            </a:lvl4pPr>
            <a:lvl5pPr marL="1425575" indent="-117475" algn="l" rtl="0">
              <a:spcBef>
                <a:spcPts val="400"/>
              </a:spcBef>
              <a:spcAft>
                <a:spcPts val="0"/>
              </a:spcAft>
              <a:buClr>
                <a:srgbClr val="E88651"/>
              </a:buClr>
              <a:buFont typeface="Arial"/>
              <a:buChar char="•"/>
              <a:defRPr sz="2000">
                <a:solidFill>
                  <a:schemeClr val="dk1"/>
                </a:solidFill>
              </a:defRPr>
            </a:lvl5pPr>
            <a:lvl6pPr marL="1627632" indent="-116332" algn="l" rtl="0">
              <a:spcBef>
                <a:spcPts val="400"/>
              </a:spcBef>
              <a:buClr>
                <a:schemeClr val="accent6"/>
              </a:buClr>
              <a:buFont typeface="Arial"/>
              <a:buChar char="•"/>
              <a:defRPr sz="2000">
                <a:solidFill>
                  <a:schemeClr val="dk1"/>
                </a:solidFill>
              </a:defRPr>
            </a:lvl6pPr>
            <a:lvl7pPr marL="1828800" indent="-120650" algn="l" rtl="0">
              <a:spcBef>
                <a:spcPts val="360"/>
              </a:spcBef>
              <a:buClr>
                <a:schemeClr val="accent1"/>
              </a:buClr>
              <a:buFont typeface="Arial"/>
              <a:buChar char="•"/>
              <a:defRPr sz="1800">
                <a:solidFill>
                  <a:schemeClr val="dk1"/>
                </a:solidFill>
              </a:defRPr>
            </a:lvl7pPr>
            <a:lvl8pPr marL="2029968" indent="-118617" algn="l" rtl="0">
              <a:spcBef>
                <a:spcPts val="360"/>
              </a:spcBef>
              <a:buClr>
                <a:schemeClr val="accent2"/>
              </a:buClr>
              <a:buFont typeface="Arial"/>
              <a:buChar char="•"/>
              <a:defRPr sz="1800">
                <a:solidFill>
                  <a:schemeClr val="dk1"/>
                </a:solidFill>
              </a:defRPr>
            </a:lvl8pPr>
            <a:lvl9pPr marL="2231136" indent="-116585" algn="l" rtl="0">
              <a:spcBef>
                <a:spcPts val="360"/>
              </a:spcBef>
              <a:buClr>
                <a:schemeClr val="accent3"/>
              </a:buClr>
              <a:buFont typeface="Arial"/>
              <a:buChar char="•"/>
              <a:defRPr sz="1800" baseline="0">
                <a:solidFill>
                  <a:schemeClr val="dk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152400"/>
            <a:ext cx="8229600" cy="1250950"/>
          </a:xfrm>
          <a:prstGeom prst="rect">
            <a:avLst/>
          </a:prstGeom>
          <a:noFill/>
          <a:ln>
            <a:noFill/>
          </a:ln>
        </p:spPr>
        <p:txBody>
          <a:bodyPr lIns="91425" tIns="91425" rIns="91425" bIns="91425" anchor="t" anchorCtr="0"/>
          <a:lstStyle>
            <a:lvl1pPr algn="l" rtl="0">
              <a:spcBef>
                <a:spcPts val="0"/>
              </a:spcBef>
              <a:spcAft>
                <a:spcPts val="0"/>
              </a:spcAft>
              <a:defRPr sz="4500" b="1">
                <a:solidFill>
                  <a:srgbClr val="FFC800"/>
                </a:solidFill>
              </a:defRPr>
            </a:lvl1pPr>
            <a:lvl2pPr algn="l" rtl="0">
              <a:spcBef>
                <a:spcPts val="0"/>
              </a:spcBef>
              <a:spcAft>
                <a:spcPts val="0"/>
              </a:spcAft>
              <a:defRPr sz="4500" b="1">
                <a:solidFill>
                  <a:srgbClr val="FFC800"/>
                </a:solidFill>
              </a:defRPr>
            </a:lvl2pPr>
            <a:lvl3pPr algn="l" rtl="0">
              <a:spcBef>
                <a:spcPts val="0"/>
              </a:spcBef>
              <a:spcAft>
                <a:spcPts val="0"/>
              </a:spcAft>
              <a:defRPr sz="4500" b="1">
                <a:solidFill>
                  <a:srgbClr val="FFC800"/>
                </a:solidFill>
              </a:defRPr>
            </a:lvl3pPr>
            <a:lvl4pPr algn="l" rtl="0">
              <a:spcBef>
                <a:spcPts val="0"/>
              </a:spcBef>
              <a:spcAft>
                <a:spcPts val="0"/>
              </a:spcAft>
              <a:defRPr sz="4500" b="1">
                <a:solidFill>
                  <a:srgbClr val="FFC800"/>
                </a:solidFill>
              </a:defRPr>
            </a:lvl4pPr>
            <a:lvl5pPr algn="l" rtl="0">
              <a:spcBef>
                <a:spcPts val="0"/>
              </a:spcBef>
              <a:spcAft>
                <a:spcPts val="0"/>
              </a:spcAft>
              <a:defRPr sz="4500" b="1">
                <a:solidFill>
                  <a:srgbClr val="FFC800"/>
                </a:solidFill>
              </a:defRPr>
            </a:lvl5pPr>
            <a:lvl6pPr marL="457200" algn="l" rtl="0">
              <a:spcBef>
                <a:spcPts val="0"/>
              </a:spcBef>
              <a:spcAft>
                <a:spcPts val="0"/>
              </a:spcAft>
              <a:defRPr sz="4500" b="1">
                <a:solidFill>
                  <a:srgbClr val="FFC800"/>
                </a:solidFill>
              </a:defRPr>
            </a:lvl6pPr>
            <a:lvl7pPr marL="914400" algn="l" rtl="0">
              <a:spcBef>
                <a:spcPts val="0"/>
              </a:spcBef>
              <a:spcAft>
                <a:spcPts val="0"/>
              </a:spcAft>
              <a:defRPr sz="4500" b="1">
                <a:solidFill>
                  <a:srgbClr val="FFC800"/>
                </a:solidFill>
              </a:defRPr>
            </a:lvl7pPr>
            <a:lvl8pPr marL="1371600" algn="l" rtl="0">
              <a:spcBef>
                <a:spcPts val="0"/>
              </a:spcBef>
              <a:spcAft>
                <a:spcPts val="0"/>
              </a:spcAft>
              <a:defRPr sz="4500" b="1">
                <a:solidFill>
                  <a:srgbClr val="FFC800"/>
                </a:solidFill>
              </a:defRPr>
            </a:lvl8pPr>
            <a:lvl9pPr marL="1828800" algn="l" rtl="0">
              <a:spcBef>
                <a:spcPts val="0"/>
              </a:spcBef>
              <a:spcAft>
                <a:spcPts val="0"/>
              </a:spcAft>
              <a:defRPr sz="4500" b="1">
                <a:solidFill>
                  <a:srgbClr val="FFC800"/>
                </a:solidFill>
              </a:defRPr>
            </a:lvl9pPr>
          </a:lstStyle>
          <a:p>
            <a:endParaRPr/>
          </a:p>
        </p:txBody>
      </p:sp>
      <p:sp>
        <p:nvSpPr>
          <p:cNvPr id="22" name="Shape 22"/>
          <p:cNvSpPr txBox="1">
            <a:spLocks noGrp="1"/>
          </p:cNvSpPr>
          <p:nvPr>
            <p:ph type="body" idx="1"/>
          </p:nvPr>
        </p:nvSpPr>
        <p:spPr>
          <a:xfrm>
            <a:off x="457200" y="1774825"/>
            <a:ext cx="8229600" cy="4625975"/>
          </a:xfrm>
          <a:prstGeom prst="rect">
            <a:avLst/>
          </a:prstGeom>
          <a:noFill/>
          <a:ln>
            <a:noFill/>
          </a:ln>
        </p:spPr>
        <p:txBody>
          <a:bodyPr lIns="91425" tIns="91425" rIns="91425" bIns="91425" anchor="t" anchorCtr="0"/>
          <a:lstStyle>
            <a:lvl1pPr marL="438150" indent="-225425" algn="l" rtl="0">
              <a:spcBef>
                <a:spcPts val="0"/>
              </a:spcBef>
              <a:spcAft>
                <a:spcPts val="0"/>
              </a:spcAft>
              <a:buClr>
                <a:schemeClr val="accent1"/>
              </a:buClr>
              <a:buFont typeface="Arial"/>
              <a:buChar char="•"/>
              <a:defRPr sz="3200">
                <a:solidFill>
                  <a:schemeClr val="dk1"/>
                </a:solidFill>
              </a:defRPr>
            </a:lvl1pPr>
            <a:lvl2pPr marL="730250" indent="-177800" algn="l" rtl="0">
              <a:spcBef>
                <a:spcPts val="560"/>
              </a:spcBef>
              <a:spcAft>
                <a:spcPts val="0"/>
              </a:spcAft>
              <a:buClr>
                <a:schemeClr val="accent2"/>
              </a:buClr>
              <a:buFont typeface="Arial"/>
              <a:buChar char="•"/>
              <a:defRPr sz="2800">
                <a:solidFill>
                  <a:schemeClr val="dk1"/>
                </a:solidFill>
              </a:defRPr>
            </a:lvl2pPr>
            <a:lvl3pPr marL="995363" indent="-141287" algn="l" rtl="0">
              <a:spcBef>
                <a:spcPts val="480"/>
              </a:spcBef>
              <a:spcAft>
                <a:spcPts val="0"/>
              </a:spcAft>
              <a:buClr>
                <a:srgbClr val="E66C7D"/>
              </a:buClr>
              <a:buFont typeface="Arial"/>
              <a:buChar char="•"/>
              <a:defRPr sz="2400">
                <a:solidFill>
                  <a:schemeClr val="dk1"/>
                </a:solidFill>
              </a:defRPr>
            </a:lvl3pPr>
            <a:lvl4pPr marL="1216025" indent="-111125" algn="l" rtl="0">
              <a:spcBef>
                <a:spcPts val="400"/>
              </a:spcBef>
              <a:spcAft>
                <a:spcPts val="0"/>
              </a:spcAft>
              <a:buClr>
                <a:srgbClr val="6BB76D"/>
              </a:buClr>
              <a:buFont typeface="Arial"/>
              <a:buChar char="•"/>
              <a:defRPr sz="2000">
                <a:solidFill>
                  <a:schemeClr val="dk1"/>
                </a:solidFill>
              </a:defRPr>
            </a:lvl4pPr>
            <a:lvl5pPr marL="1425575" indent="-117475" algn="l" rtl="0">
              <a:spcBef>
                <a:spcPts val="400"/>
              </a:spcBef>
              <a:spcAft>
                <a:spcPts val="0"/>
              </a:spcAft>
              <a:buClr>
                <a:srgbClr val="E88651"/>
              </a:buClr>
              <a:buFont typeface="Arial"/>
              <a:buChar char="•"/>
              <a:defRPr sz="2000">
                <a:solidFill>
                  <a:schemeClr val="dk1"/>
                </a:solidFill>
              </a:defRPr>
            </a:lvl5pPr>
            <a:lvl6pPr marL="1627632" indent="-116332" algn="l" rtl="0">
              <a:spcBef>
                <a:spcPts val="400"/>
              </a:spcBef>
              <a:buClr>
                <a:schemeClr val="accent6"/>
              </a:buClr>
              <a:buFont typeface="Arial"/>
              <a:buChar char="•"/>
              <a:defRPr sz="2000">
                <a:solidFill>
                  <a:schemeClr val="dk1"/>
                </a:solidFill>
              </a:defRPr>
            </a:lvl6pPr>
            <a:lvl7pPr marL="1828800" indent="-120650" algn="l" rtl="0">
              <a:spcBef>
                <a:spcPts val="360"/>
              </a:spcBef>
              <a:buClr>
                <a:schemeClr val="accent1"/>
              </a:buClr>
              <a:buFont typeface="Arial"/>
              <a:buChar char="•"/>
              <a:defRPr sz="1800">
                <a:solidFill>
                  <a:schemeClr val="dk1"/>
                </a:solidFill>
              </a:defRPr>
            </a:lvl7pPr>
            <a:lvl8pPr marL="2029968" indent="-118617" algn="l" rtl="0">
              <a:spcBef>
                <a:spcPts val="360"/>
              </a:spcBef>
              <a:buClr>
                <a:schemeClr val="accent2"/>
              </a:buClr>
              <a:buFont typeface="Arial"/>
              <a:buChar char="•"/>
              <a:defRPr sz="1800">
                <a:solidFill>
                  <a:schemeClr val="dk1"/>
                </a:solidFill>
              </a:defRPr>
            </a:lvl8pPr>
            <a:lvl9pPr marL="2231136" indent="-116585" algn="l" rtl="0">
              <a:spcBef>
                <a:spcPts val="360"/>
              </a:spcBef>
              <a:buClr>
                <a:schemeClr val="accent3"/>
              </a:buClr>
              <a:buFont typeface="Arial"/>
              <a:buChar char="•"/>
              <a:defRPr sz="1800" baseline="0">
                <a:solidFill>
                  <a:schemeClr val="dk1"/>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152400"/>
            <a:ext cx="8229600" cy="1250950"/>
          </a:xfrm>
          <a:prstGeom prst="rect">
            <a:avLst/>
          </a:prstGeom>
          <a:noFill/>
          <a:ln>
            <a:noFill/>
          </a:ln>
        </p:spPr>
        <p:txBody>
          <a:bodyPr lIns="91425" tIns="91425" rIns="91425" bIns="91425" anchor="t" anchorCtr="0"/>
          <a:lstStyle>
            <a:lvl1pPr algn="l" rtl="0">
              <a:spcBef>
                <a:spcPts val="0"/>
              </a:spcBef>
              <a:spcAft>
                <a:spcPts val="0"/>
              </a:spcAft>
              <a:defRPr sz="4500" b="1">
                <a:solidFill>
                  <a:srgbClr val="FFC800"/>
                </a:solidFill>
              </a:defRPr>
            </a:lvl1pPr>
            <a:lvl2pPr algn="l" rtl="0">
              <a:spcBef>
                <a:spcPts val="0"/>
              </a:spcBef>
              <a:spcAft>
                <a:spcPts val="0"/>
              </a:spcAft>
              <a:defRPr sz="4500" b="1">
                <a:solidFill>
                  <a:srgbClr val="FFC800"/>
                </a:solidFill>
              </a:defRPr>
            </a:lvl2pPr>
            <a:lvl3pPr algn="l" rtl="0">
              <a:spcBef>
                <a:spcPts val="0"/>
              </a:spcBef>
              <a:spcAft>
                <a:spcPts val="0"/>
              </a:spcAft>
              <a:defRPr sz="4500" b="1">
                <a:solidFill>
                  <a:srgbClr val="FFC800"/>
                </a:solidFill>
              </a:defRPr>
            </a:lvl3pPr>
            <a:lvl4pPr algn="l" rtl="0">
              <a:spcBef>
                <a:spcPts val="0"/>
              </a:spcBef>
              <a:spcAft>
                <a:spcPts val="0"/>
              </a:spcAft>
              <a:defRPr sz="4500" b="1">
                <a:solidFill>
                  <a:srgbClr val="FFC800"/>
                </a:solidFill>
              </a:defRPr>
            </a:lvl4pPr>
            <a:lvl5pPr algn="l" rtl="0">
              <a:spcBef>
                <a:spcPts val="0"/>
              </a:spcBef>
              <a:spcAft>
                <a:spcPts val="0"/>
              </a:spcAft>
              <a:defRPr sz="4500" b="1">
                <a:solidFill>
                  <a:srgbClr val="FFC800"/>
                </a:solidFill>
              </a:defRPr>
            </a:lvl5pPr>
            <a:lvl6pPr marL="457200" algn="l" rtl="0">
              <a:spcBef>
                <a:spcPts val="0"/>
              </a:spcBef>
              <a:spcAft>
                <a:spcPts val="0"/>
              </a:spcAft>
              <a:defRPr sz="4500" b="1">
                <a:solidFill>
                  <a:srgbClr val="FFC800"/>
                </a:solidFill>
              </a:defRPr>
            </a:lvl6pPr>
            <a:lvl7pPr marL="914400" algn="l" rtl="0">
              <a:spcBef>
                <a:spcPts val="0"/>
              </a:spcBef>
              <a:spcAft>
                <a:spcPts val="0"/>
              </a:spcAft>
              <a:defRPr sz="4500" b="1">
                <a:solidFill>
                  <a:srgbClr val="FFC800"/>
                </a:solidFill>
              </a:defRPr>
            </a:lvl7pPr>
            <a:lvl8pPr marL="1371600" algn="l" rtl="0">
              <a:spcBef>
                <a:spcPts val="0"/>
              </a:spcBef>
              <a:spcAft>
                <a:spcPts val="0"/>
              </a:spcAft>
              <a:defRPr sz="4500" b="1">
                <a:solidFill>
                  <a:srgbClr val="FFC800"/>
                </a:solidFill>
              </a:defRPr>
            </a:lvl8pPr>
            <a:lvl9pPr marL="1828800" algn="l" rtl="0">
              <a:spcBef>
                <a:spcPts val="0"/>
              </a:spcBef>
              <a:spcAft>
                <a:spcPts val="0"/>
              </a:spcAft>
              <a:defRPr sz="4500" b="1">
                <a:solidFill>
                  <a:srgbClr val="FFC800"/>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457200" y="152400"/>
            <a:ext cx="8229600" cy="1250950"/>
          </a:xfrm>
          <a:prstGeom prst="rect">
            <a:avLst/>
          </a:prstGeom>
          <a:noFill/>
          <a:ln>
            <a:noFill/>
          </a:ln>
        </p:spPr>
        <p:txBody>
          <a:bodyPr lIns="91425" tIns="91425" rIns="91425" bIns="91425" anchor="t" anchorCtr="0"/>
          <a:lstStyle>
            <a:lvl1pPr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7" name="Shape 27"/>
          <p:cNvSpPr txBox="1">
            <a:spLocks noGrp="1"/>
          </p:cNvSpPr>
          <p:nvPr>
            <p:ph type="body" idx="1"/>
          </p:nvPr>
        </p:nvSpPr>
        <p:spPr>
          <a:xfrm>
            <a:off x="457200" y="1698986"/>
            <a:ext cx="4040187" cy="715354"/>
          </a:xfrm>
          <a:prstGeom prst="rect">
            <a:avLst/>
          </a:prstGeom>
          <a:noFill/>
          <a:ln>
            <a:noFill/>
          </a:ln>
        </p:spPr>
        <p:txBody>
          <a:bodyPr lIns="91425" tIns="91425" rIns="91425" bIns="91425" anchor="ctr" anchorCtr="0"/>
          <a:lstStyle>
            <a:lvl1pPr marL="0" indent="0" rtl="0">
              <a:buNone/>
              <a:defRPr sz="2300" b="1" cap="small" baseline="0"/>
            </a:lvl1pPr>
            <a:lvl2pPr marL="457200" indent="0" rtl="0">
              <a:buNone/>
              <a:defRPr sz="2000" b="1"/>
            </a:lvl2pPr>
            <a:lvl3pPr marL="914400" indent="0" rtl="0">
              <a:buNone/>
              <a:defRPr sz="1800" b="1"/>
            </a:lvl3pPr>
            <a:lvl4pPr marL="1371600" indent="0" rtl="0">
              <a:buNone/>
              <a:defRPr sz="1600" b="1"/>
            </a:lvl4pPr>
            <a:lvl5pPr marL="1828800" indent="0" rtl="0">
              <a:buNone/>
              <a:defRPr sz="1600" b="1"/>
            </a:lvl5pPr>
            <a:lvl6pPr marL="2286000" indent="0" rtl="0">
              <a:buNone/>
              <a:defRPr sz="1600" b="1"/>
            </a:lvl6pPr>
            <a:lvl7pPr marL="2743200" indent="0" rtl="0">
              <a:buNone/>
              <a:defRPr sz="1600" b="1"/>
            </a:lvl7pPr>
            <a:lvl8pPr marL="3200400" indent="0" rtl="0">
              <a:buNone/>
              <a:defRPr sz="1600" b="1"/>
            </a:lvl8pPr>
            <a:lvl9pPr marL="3657600" indent="0" rtl="0">
              <a:buNone/>
              <a:defRPr sz="1600" b="1"/>
            </a:lvl9pPr>
          </a:lstStyle>
          <a:p>
            <a:endParaRPr/>
          </a:p>
        </p:txBody>
      </p:sp>
      <p:sp>
        <p:nvSpPr>
          <p:cNvPr id="28" name="Shape 28"/>
          <p:cNvSpPr txBox="1">
            <a:spLocks noGrp="1"/>
          </p:cNvSpPr>
          <p:nvPr>
            <p:ph type="body" idx="2"/>
          </p:nvPr>
        </p:nvSpPr>
        <p:spPr>
          <a:xfrm>
            <a:off x="457200" y="2449511"/>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29" name="Shape 29"/>
          <p:cNvSpPr txBox="1">
            <a:spLocks noGrp="1"/>
          </p:cNvSpPr>
          <p:nvPr>
            <p:ph type="body" idx="3"/>
          </p:nvPr>
        </p:nvSpPr>
        <p:spPr>
          <a:xfrm>
            <a:off x="4645025" y="1698986"/>
            <a:ext cx="4041774" cy="715354"/>
          </a:xfrm>
          <a:prstGeom prst="rect">
            <a:avLst/>
          </a:prstGeom>
          <a:noFill/>
          <a:ln>
            <a:noFill/>
          </a:ln>
        </p:spPr>
        <p:txBody>
          <a:bodyPr lIns="91425" tIns="91425" rIns="91425" bIns="91425" anchor="ctr" anchorCtr="0"/>
          <a:lstStyle>
            <a:lvl1pPr marL="0" indent="0" rtl="0">
              <a:buNone/>
              <a:defRPr sz="2300" b="1" cap="small" baseline="0"/>
            </a:lvl1pPr>
            <a:lvl2pPr marL="457200" indent="0" rtl="0">
              <a:buNone/>
              <a:defRPr sz="2000" b="1"/>
            </a:lvl2pPr>
            <a:lvl3pPr marL="914400" indent="0" rtl="0">
              <a:buNone/>
              <a:defRPr sz="1800" b="1"/>
            </a:lvl3pPr>
            <a:lvl4pPr marL="1371600" indent="0" rtl="0">
              <a:buNone/>
              <a:defRPr sz="1600" b="1"/>
            </a:lvl4pPr>
            <a:lvl5pPr marL="1828800" indent="0" rtl="0">
              <a:buNone/>
              <a:defRPr sz="1600" b="1"/>
            </a:lvl5pPr>
            <a:lvl6pPr marL="2286000" indent="0" rtl="0">
              <a:buNone/>
              <a:defRPr sz="1600" b="1"/>
            </a:lvl6pPr>
            <a:lvl7pPr marL="2743200" indent="0" rtl="0">
              <a:buNone/>
              <a:defRPr sz="1600" b="1"/>
            </a:lvl7pPr>
            <a:lvl8pPr marL="3200400" indent="0" rtl="0">
              <a:buNone/>
              <a:defRPr sz="1600" b="1"/>
            </a:lvl8pPr>
            <a:lvl9pPr marL="3657600" indent="0" rtl="0">
              <a:buNone/>
              <a:defRPr sz="1600" b="1"/>
            </a:lvl9pPr>
          </a:lstStyle>
          <a:p>
            <a:endParaRPr/>
          </a:p>
        </p:txBody>
      </p:sp>
      <p:sp>
        <p:nvSpPr>
          <p:cNvPr id="30" name="Shape 30"/>
          <p:cNvSpPr txBox="1">
            <a:spLocks noGrp="1"/>
          </p:cNvSpPr>
          <p:nvPr>
            <p:ph type="body" idx="4"/>
          </p:nvPr>
        </p:nvSpPr>
        <p:spPr>
          <a:xfrm>
            <a:off x="4645025" y="2449511"/>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152400"/>
            <a:ext cx="8229600" cy="1250950"/>
          </a:xfrm>
          <a:prstGeom prst="rect">
            <a:avLst/>
          </a:prstGeom>
          <a:noFill/>
          <a:ln>
            <a:noFill/>
          </a:ln>
        </p:spPr>
        <p:txBody>
          <a:bodyPr lIns="91425" tIns="91425" rIns="91425" bIns="91425" anchor="t" anchorCtr="0"/>
          <a:lstStyle>
            <a:lvl1pPr algn="l" rtl="0">
              <a:spcBef>
                <a:spcPts val="0"/>
              </a:spcBef>
              <a:spcAft>
                <a:spcPts val="0"/>
              </a:spcAft>
              <a:defRPr sz="4500" b="1">
                <a:solidFill>
                  <a:srgbClr val="FFC800"/>
                </a:solidFill>
              </a:defRPr>
            </a:lvl1pPr>
            <a:lvl2pPr algn="l" rtl="0">
              <a:spcBef>
                <a:spcPts val="0"/>
              </a:spcBef>
              <a:spcAft>
                <a:spcPts val="0"/>
              </a:spcAft>
              <a:defRPr sz="4500" b="1">
                <a:solidFill>
                  <a:srgbClr val="FFC800"/>
                </a:solidFill>
              </a:defRPr>
            </a:lvl2pPr>
            <a:lvl3pPr algn="l" rtl="0">
              <a:spcBef>
                <a:spcPts val="0"/>
              </a:spcBef>
              <a:spcAft>
                <a:spcPts val="0"/>
              </a:spcAft>
              <a:defRPr sz="4500" b="1">
                <a:solidFill>
                  <a:srgbClr val="FFC800"/>
                </a:solidFill>
              </a:defRPr>
            </a:lvl3pPr>
            <a:lvl4pPr algn="l" rtl="0">
              <a:spcBef>
                <a:spcPts val="0"/>
              </a:spcBef>
              <a:spcAft>
                <a:spcPts val="0"/>
              </a:spcAft>
              <a:defRPr sz="4500" b="1">
                <a:solidFill>
                  <a:srgbClr val="FFC800"/>
                </a:solidFill>
              </a:defRPr>
            </a:lvl4pPr>
            <a:lvl5pPr algn="l" rtl="0">
              <a:spcBef>
                <a:spcPts val="0"/>
              </a:spcBef>
              <a:spcAft>
                <a:spcPts val="0"/>
              </a:spcAft>
              <a:defRPr sz="4500" b="1">
                <a:solidFill>
                  <a:srgbClr val="FFC800"/>
                </a:solidFill>
              </a:defRPr>
            </a:lvl5pPr>
            <a:lvl6pPr marL="457200" algn="l" rtl="0">
              <a:spcBef>
                <a:spcPts val="0"/>
              </a:spcBef>
              <a:spcAft>
                <a:spcPts val="0"/>
              </a:spcAft>
              <a:defRPr sz="4500" b="1">
                <a:solidFill>
                  <a:srgbClr val="FFC800"/>
                </a:solidFill>
              </a:defRPr>
            </a:lvl6pPr>
            <a:lvl7pPr marL="914400" algn="l" rtl="0">
              <a:spcBef>
                <a:spcPts val="0"/>
              </a:spcBef>
              <a:spcAft>
                <a:spcPts val="0"/>
              </a:spcAft>
              <a:defRPr sz="4500" b="1">
                <a:solidFill>
                  <a:srgbClr val="FFC800"/>
                </a:solidFill>
              </a:defRPr>
            </a:lvl7pPr>
            <a:lvl8pPr marL="1371600" algn="l" rtl="0">
              <a:spcBef>
                <a:spcPts val="0"/>
              </a:spcBef>
              <a:spcAft>
                <a:spcPts val="0"/>
              </a:spcAft>
              <a:defRPr sz="4500" b="1">
                <a:solidFill>
                  <a:srgbClr val="FFC800"/>
                </a:solidFill>
              </a:defRPr>
            </a:lvl8pPr>
            <a:lvl9pPr marL="1828800" algn="l" rtl="0">
              <a:spcBef>
                <a:spcPts val="0"/>
              </a:spcBef>
              <a:spcAft>
                <a:spcPts val="0"/>
              </a:spcAft>
              <a:defRPr sz="4500" b="1">
                <a:solidFill>
                  <a:srgbClr val="FFC800"/>
                </a:solidFill>
              </a:defRPr>
            </a:lvl9pPr>
          </a:lstStyle>
          <a:p>
            <a:endParaRPr/>
          </a:p>
        </p:txBody>
      </p:sp>
      <p:sp>
        <p:nvSpPr>
          <p:cNvPr id="33" name="Shape 33"/>
          <p:cNvSpPr txBox="1">
            <a:spLocks noGrp="1"/>
          </p:cNvSpPr>
          <p:nvPr>
            <p:ph type="body" idx="1"/>
          </p:nvPr>
        </p:nvSpPr>
        <p:spPr>
          <a:xfrm>
            <a:off x="457200" y="1773935"/>
            <a:ext cx="4038599" cy="4623816"/>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4" name="Shape 34"/>
          <p:cNvSpPr txBox="1">
            <a:spLocks noGrp="1"/>
          </p:cNvSpPr>
          <p:nvPr>
            <p:ph type="body" idx="2"/>
          </p:nvPr>
        </p:nvSpPr>
        <p:spPr>
          <a:xfrm>
            <a:off x="4648200" y="1773935"/>
            <a:ext cx="4038599" cy="4623816"/>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155447"/>
            <a:ext cx="8229600" cy="1252727"/>
          </a:xfrm>
          <a:prstGeom prst="rect">
            <a:avLst/>
          </a:prstGeom>
          <a:noFill/>
          <a:ln>
            <a:noFill/>
          </a:ln>
        </p:spPr>
        <p:txBody>
          <a:bodyPr lIns="91425" tIns="91425" rIns="91425" bIns="91425" anchor="t" anchorCtr="0"/>
          <a:lstStyle>
            <a:lvl1pPr algn="l" rtl="0">
              <a:spcBef>
                <a:spcPts val="0"/>
              </a:spcBef>
              <a:spcAft>
                <a:spcPts val="0"/>
              </a:spcAft>
              <a:defRPr sz="4500" b="1">
                <a:solidFill>
                  <a:srgbClr val="FFC800"/>
                </a:solidFill>
              </a:defRPr>
            </a:lvl1pPr>
            <a:lvl2pPr algn="l" rtl="0">
              <a:spcBef>
                <a:spcPts val="0"/>
              </a:spcBef>
              <a:spcAft>
                <a:spcPts val="0"/>
              </a:spcAft>
              <a:defRPr sz="4500" b="1">
                <a:solidFill>
                  <a:srgbClr val="FFC800"/>
                </a:solidFill>
              </a:defRPr>
            </a:lvl2pPr>
            <a:lvl3pPr algn="l" rtl="0">
              <a:spcBef>
                <a:spcPts val="0"/>
              </a:spcBef>
              <a:spcAft>
                <a:spcPts val="0"/>
              </a:spcAft>
              <a:defRPr sz="4500" b="1">
                <a:solidFill>
                  <a:srgbClr val="FFC800"/>
                </a:solidFill>
              </a:defRPr>
            </a:lvl3pPr>
            <a:lvl4pPr algn="l" rtl="0">
              <a:spcBef>
                <a:spcPts val="0"/>
              </a:spcBef>
              <a:spcAft>
                <a:spcPts val="0"/>
              </a:spcAft>
              <a:defRPr sz="4500" b="1">
                <a:solidFill>
                  <a:srgbClr val="FFC800"/>
                </a:solidFill>
              </a:defRPr>
            </a:lvl4pPr>
            <a:lvl5pPr algn="l" rtl="0">
              <a:spcBef>
                <a:spcPts val="0"/>
              </a:spcBef>
              <a:spcAft>
                <a:spcPts val="0"/>
              </a:spcAft>
              <a:defRPr sz="4500" b="1">
                <a:solidFill>
                  <a:srgbClr val="FFC800"/>
                </a:solidFill>
              </a:defRPr>
            </a:lvl5pPr>
            <a:lvl6pPr marL="457200" algn="l" rtl="0">
              <a:spcBef>
                <a:spcPts val="0"/>
              </a:spcBef>
              <a:spcAft>
                <a:spcPts val="0"/>
              </a:spcAft>
              <a:defRPr sz="4500" b="1">
                <a:solidFill>
                  <a:srgbClr val="FFC800"/>
                </a:solidFill>
              </a:defRPr>
            </a:lvl6pPr>
            <a:lvl7pPr marL="914400" algn="l" rtl="0">
              <a:spcBef>
                <a:spcPts val="0"/>
              </a:spcBef>
              <a:spcAft>
                <a:spcPts val="0"/>
              </a:spcAft>
              <a:defRPr sz="4500" b="1">
                <a:solidFill>
                  <a:srgbClr val="FFC800"/>
                </a:solidFill>
              </a:defRPr>
            </a:lvl7pPr>
            <a:lvl8pPr marL="1371600" algn="l" rtl="0">
              <a:spcBef>
                <a:spcPts val="0"/>
              </a:spcBef>
              <a:spcAft>
                <a:spcPts val="0"/>
              </a:spcAft>
              <a:defRPr sz="4500" b="1">
                <a:solidFill>
                  <a:srgbClr val="FFC800"/>
                </a:solidFill>
              </a:defRPr>
            </a:lvl8pPr>
            <a:lvl9pPr marL="1828800" algn="l" rtl="0">
              <a:spcBef>
                <a:spcPts val="0"/>
              </a:spcBef>
              <a:spcAft>
                <a:spcPts val="0"/>
              </a:spcAft>
              <a:defRPr sz="4500" b="1">
                <a:solidFill>
                  <a:srgbClr val="FFC800"/>
                </a:solidFill>
              </a:defRPr>
            </a:lvl9pPr>
          </a:lstStyle>
          <a:p>
            <a:endParaRPr/>
          </a:p>
        </p:txBody>
      </p:sp>
      <p:sp>
        <p:nvSpPr>
          <p:cNvPr id="37" name="Shape 37"/>
          <p:cNvSpPr txBox="1">
            <a:spLocks noGrp="1"/>
          </p:cNvSpPr>
          <p:nvPr>
            <p:ph type="body" idx="1"/>
          </p:nvPr>
        </p:nvSpPr>
        <p:spPr>
          <a:xfrm>
            <a:off x="457200" y="1774825"/>
            <a:ext cx="8229600" cy="4625975"/>
          </a:xfrm>
          <a:prstGeom prst="rect">
            <a:avLst/>
          </a:prstGeom>
          <a:noFill/>
          <a:ln>
            <a:noFill/>
          </a:ln>
        </p:spPr>
        <p:txBody>
          <a:bodyPr lIns="91425" tIns="91425" rIns="91425" bIns="91425" anchor="t" anchorCtr="0"/>
          <a:lstStyle>
            <a:lvl1pPr marL="438150" indent="-225425" algn="l" rtl="0">
              <a:spcBef>
                <a:spcPts val="0"/>
              </a:spcBef>
              <a:spcAft>
                <a:spcPts val="0"/>
              </a:spcAft>
              <a:buClr>
                <a:schemeClr val="accent1"/>
              </a:buClr>
              <a:buFont typeface="Arial"/>
              <a:buChar char="•"/>
              <a:defRPr sz="3200">
                <a:solidFill>
                  <a:schemeClr val="dk1"/>
                </a:solidFill>
              </a:defRPr>
            </a:lvl1pPr>
            <a:lvl2pPr marL="730250" indent="-177800" algn="l" rtl="0">
              <a:spcBef>
                <a:spcPts val="560"/>
              </a:spcBef>
              <a:spcAft>
                <a:spcPts val="0"/>
              </a:spcAft>
              <a:buClr>
                <a:schemeClr val="accent2"/>
              </a:buClr>
              <a:buFont typeface="Arial"/>
              <a:buChar char="•"/>
              <a:defRPr sz="2800">
                <a:solidFill>
                  <a:schemeClr val="dk1"/>
                </a:solidFill>
              </a:defRPr>
            </a:lvl2pPr>
            <a:lvl3pPr marL="995363" indent="-141287" algn="l" rtl="0">
              <a:spcBef>
                <a:spcPts val="480"/>
              </a:spcBef>
              <a:spcAft>
                <a:spcPts val="0"/>
              </a:spcAft>
              <a:buClr>
                <a:srgbClr val="E66C7D"/>
              </a:buClr>
              <a:buFont typeface="Arial"/>
              <a:buChar char="•"/>
              <a:defRPr sz="2400">
                <a:solidFill>
                  <a:schemeClr val="dk1"/>
                </a:solidFill>
              </a:defRPr>
            </a:lvl3pPr>
            <a:lvl4pPr marL="1216025" indent="-111125" algn="l" rtl="0">
              <a:spcBef>
                <a:spcPts val="400"/>
              </a:spcBef>
              <a:spcAft>
                <a:spcPts val="0"/>
              </a:spcAft>
              <a:buClr>
                <a:srgbClr val="6BB76D"/>
              </a:buClr>
              <a:buFont typeface="Arial"/>
              <a:buChar char="•"/>
              <a:defRPr sz="2000">
                <a:solidFill>
                  <a:schemeClr val="dk1"/>
                </a:solidFill>
              </a:defRPr>
            </a:lvl4pPr>
            <a:lvl5pPr marL="1425575" indent="-117475" algn="l" rtl="0">
              <a:spcBef>
                <a:spcPts val="400"/>
              </a:spcBef>
              <a:spcAft>
                <a:spcPts val="0"/>
              </a:spcAft>
              <a:buClr>
                <a:srgbClr val="E88651"/>
              </a:buClr>
              <a:buFont typeface="Arial"/>
              <a:buChar char="•"/>
              <a:defRPr sz="2000">
                <a:solidFill>
                  <a:schemeClr val="dk1"/>
                </a:solidFill>
              </a:defRPr>
            </a:lvl5pPr>
            <a:lvl6pPr marL="1627632" indent="-116332" algn="l" rtl="0">
              <a:spcBef>
                <a:spcPts val="400"/>
              </a:spcBef>
              <a:buClr>
                <a:schemeClr val="accent6"/>
              </a:buClr>
              <a:buFont typeface="Arial"/>
              <a:buChar char="•"/>
              <a:defRPr sz="2000">
                <a:solidFill>
                  <a:schemeClr val="dk1"/>
                </a:solidFill>
              </a:defRPr>
            </a:lvl6pPr>
            <a:lvl7pPr marL="1828800" indent="-120650" algn="l" rtl="0">
              <a:spcBef>
                <a:spcPts val="360"/>
              </a:spcBef>
              <a:buClr>
                <a:schemeClr val="accent1"/>
              </a:buClr>
              <a:buFont typeface="Arial"/>
              <a:buChar char="•"/>
              <a:defRPr sz="1800">
                <a:solidFill>
                  <a:schemeClr val="dk1"/>
                </a:solidFill>
              </a:defRPr>
            </a:lvl7pPr>
            <a:lvl8pPr marL="2029968" indent="-118617" algn="l" rtl="0">
              <a:spcBef>
                <a:spcPts val="360"/>
              </a:spcBef>
              <a:buClr>
                <a:schemeClr val="accent2"/>
              </a:buClr>
              <a:buFont typeface="Arial"/>
              <a:buChar char="•"/>
              <a:defRPr sz="1800">
                <a:solidFill>
                  <a:schemeClr val="dk1"/>
                </a:solidFill>
              </a:defRPr>
            </a:lvl8pPr>
            <a:lvl9pPr marL="2231136" indent="-116585" algn="l" rtl="0">
              <a:spcBef>
                <a:spcPts val="360"/>
              </a:spcBef>
              <a:buClr>
                <a:schemeClr val="accent3"/>
              </a:buClr>
              <a:buFont typeface="Arial"/>
              <a:buChar char="•"/>
              <a:defRPr sz="1800" baseline="0">
                <a:solidFill>
                  <a:schemeClr val="dk1"/>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8"/>
        <p:cNvGrpSpPr/>
        <p:nvPr/>
      </p:nvGrpSpPr>
      <p:grpSpPr>
        <a:xfrm>
          <a:off x="0" y="0"/>
          <a:ext cx="0" cy="0"/>
          <a:chOff x="0" y="0"/>
          <a:chExt cx="0" cy="0"/>
        </a:xfrm>
      </p:grpSpPr>
      <p:sp>
        <p:nvSpPr>
          <p:cNvPr id="39" name="Shape 39"/>
          <p:cNvSpPr txBox="1">
            <a:spLocks noGrp="1"/>
          </p:cNvSpPr>
          <p:nvPr>
            <p:ph type="body" idx="1"/>
          </p:nvPr>
        </p:nvSpPr>
        <p:spPr>
          <a:xfrm>
            <a:off x="0" y="1600200"/>
            <a:ext cx="9144000" cy="4525961"/>
          </a:xfrm>
          <a:prstGeom prst="rect">
            <a:avLst/>
          </a:prstGeom>
          <a:noFill/>
          <a:ln>
            <a:noFill/>
          </a:ln>
        </p:spPr>
        <p:txBody>
          <a:bodyPr lIns="91425" tIns="91425" rIns="91425" bIns="91425" anchor="t" anchorCtr="0"/>
          <a:lstStyle>
            <a:lvl1pPr marL="438150" indent="-225425" algn="l" rtl="0">
              <a:spcBef>
                <a:spcPts val="0"/>
              </a:spcBef>
              <a:spcAft>
                <a:spcPts val="0"/>
              </a:spcAft>
              <a:buClr>
                <a:schemeClr val="accent1"/>
              </a:buClr>
              <a:buFont typeface="Arial"/>
              <a:buChar char="•"/>
              <a:defRPr sz="3200">
                <a:solidFill>
                  <a:schemeClr val="dk1"/>
                </a:solidFill>
              </a:defRPr>
            </a:lvl1pPr>
            <a:lvl2pPr marL="730250" indent="-177800" algn="l" rtl="0">
              <a:spcBef>
                <a:spcPts val="560"/>
              </a:spcBef>
              <a:spcAft>
                <a:spcPts val="0"/>
              </a:spcAft>
              <a:buClr>
                <a:schemeClr val="accent2"/>
              </a:buClr>
              <a:buFont typeface="Arial"/>
              <a:buChar char="•"/>
              <a:defRPr sz="2800">
                <a:solidFill>
                  <a:schemeClr val="dk1"/>
                </a:solidFill>
              </a:defRPr>
            </a:lvl2pPr>
            <a:lvl3pPr marL="995363" indent="-141287" algn="l" rtl="0">
              <a:spcBef>
                <a:spcPts val="480"/>
              </a:spcBef>
              <a:spcAft>
                <a:spcPts val="0"/>
              </a:spcAft>
              <a:buClr>
                <a:srgbClr val="E66C7D"/>
              </a:buClr>
              <a:buFont typeface="Arial"/>
              <a:buChar char="•"/>
              <a:defRPr sz="2400">
                <a:solidFill>
                  <a:schemeClr val="dk1"/>
                </a:solidFill>
              </a:defRPr>
            </a:lvl3pPr>
            <a:lvl4pPr marL="1216025" indent="-111125" algn="l" rtl="0">
              <a:spcBef>
                <a:spcPts val="400"/>
              </a:spcBef>
              <a:spcAft>
                <a:spcPts val="0"/>
              </a:spcAft>
              <a:buClr>
                <a:srgbClr val="6BB76D"/>
              </a:buClr>
              <a:buFont typeface="Arial"/>
              <a:buChar char="•"/>
              <a:defRPr sz="2000">
                <a:solidFill>
                  <a:schemeClr val="dk1"/>
                </a:solidFill>
              </a:defRPr>
            </a:lvl4pPr>
            <a:lvl5pPr marL="1425575" indent="-117475" algn="l" rtl="0">
              <a:spcBef>
                <a:spcPts val="400"/>
              </a:spcBef>
              <a:spcAft>
                <a:spcPts val="0"/>
              </a:spcAft>
              <a:buClr>
                <a:srgbClr val="E88651"/>
              </a:buClr>
              <a:buFont typeface="Arial"/>
              <a:buChar char="•"/>
              <a:defRPr sz="2000">
                <a:solidFill>
                  <a:schemeClr val="dk1"/>
                </a:solidFill>
              </a:defRPr>
            </a:lvl5pPr>
            <a:lvl6pPr marL="1627632" indent="-116332" algn="l" rtl="0">
              <a:spcBef>
                <a:spcPts val="400"/>
              </a:spcBef>
              <a:buClr>
                <a:schemeClr val="accent6"/>
              </a:buClr>
              <a:buFont typeface="Arial"/>
              <a:buChar char="•"/>
              <a:defRPr sz="2000">
                <a:solidFill>
                  <a:schemeClr val="dk1"/>
                </a:solidFill>
              </a:defRPr>
            </a:lvl6pPr>
            <a:lvl7pPr marL="1828800" indent="-120650" algn="l" rtl="0">
              <a:spcBef>
                <a:spcPts val="360"/>
              </a:spcBef>
              <a:buClr>
                <a:schemeClr val="accent1"/>
              </a:buClr>
              <a:buFont typeface="Arial"/>
              <a:buChar char="•"/>
              <a:defRPr sz="1800">
                <a:solidFill>
                  <a:schemeClr val="dk1"/>
                </a:solidFill>
              </a:defRPr>
            </a:lvl7pPr>
            <a:lvl8pPr marL="2029968" indent="-118617" algn="l" rtl="0">
              <a:spcBef>
                <a:spcPts val="360"/>
              </a:spcBef>
              <a:buClr>
                <a:schemeClr val="accent2"/>
              </a:buClr>
              <a:buFont typeface="Arial"/>
              <a:buChar char="•"/>
              <a:defRPr sz="1800">
                <a:solidFill>
                  <a:schemeClr val="dk1"/>
                </a:solidFill>
              </a:defRPr>
            </a:lvl8pPr>
            <a:lvl9pPr marL="2231136" indent="-116585" algn="l" rtl="0">
              <a:spcBef>
                <a:spcPts val="360"/>
              </a:spcBef>
              <a:buClr>
                <a:schemeClr val="accent3"/>
              </a:buClr>
              <a:buFont typeface="Arial"/>
              <a:buChar char="•"/>
              <a:defRPr sz="1800" baseline="0">
                <a:solidFill>
                  <a:schemeClr val="dk1"/>
                </a:solidFill>
              </a:defRPr>
            </a:lvl9pPr>
          </a:lstStyle>
          <a:p>
            <a:endParaRPr/>
          </a:p>
        </p:txBody>
      </p:sp>
      <p:sp>
        <p:nvSpPr>
          <p:cNvPr id="40" name="Shape 40"/>
          <p:cNvSpPr txBox="1">
            <a:spLocks noGrp="1"/>
          </p:cNvSpPr>
          <p:nvPr>
            <p:ph type="title"/>
          </p:nvPr>
        </p:nvSpPr>
        <p:spPr>
          <a:xfrm>
            <a:off x="457200" y="152400"/>
            <a:ext cx="8229600" cy="1250950"/>
          </a:xfrm>
          <a:prstGeom prst="rect">
            <a:avLst/>
          </a:prstGeom>
          <a:noFill/>
          <a:ln>
            <a:noFill/>
          </a:ln>
        </p:spPr>
        <p:txBody>
          <a:bodyPr lIns="91425" tIns="91425" rIns="91425" bIns="91425" anchor="ctr" anchorCtr="0"/>
          <a:lstStyle>
            <a:lvl1pPr algn="l" rtl="0">
              <a:spcBef>
                <a:spcPts val="0"/>
              </a:spcBef>
              <a:spcAft>
                <a:spcPts val="0"/>
              </a:spcAft>
              <a:defRPr sz="4500" b="1">
                <a:solidFill>
                  <a:srgbClr val="FFC800"/>
                </a:solidFill>
              </a:defRPr>
            </a:lvl1pPr>
            <a:lvl2pPr algn="l" rtl="0">
              <a:spcBef>
                <a:spcPts val="0"/>
              </a:spcBef>
              <a:spcAft>
                <a:spcPts val="0"/>
              </a:spcAft>
              <a:defRPr sz="4500" b="1">
                <a:solidFill>
                  <a:srgbClr val="FFC800"/>
                </a:solidFill>
              </a:defRPr>
            </a:lvl2pPr>
            <a:lvl3pPr algn="l" rtl="0">
              <a:spcBef>
                <a:spcPts val="0"/>
              </a:spcBef>
              <a:spcAft>
                <a:spcPts val="0"/>
              </a:spcAft>
              <a:defRPr sz="4500" b="1">
                <a:solidFill>
                  <a:srgbClr val="FFC800"/>
                </a:solidFill>
              </a:defRPr>
            </a:lvl3pPr>
            <a:lvl4pPr algn="l" rtl="0">
              <a:spcBef>
                <a:spcPts val="0"/>
              </a:spcBef>
              <a:spcAft>
                <a:spcPts val="0"/>
              </a:spcAft>
              <a:defRPr sz="4500" b="1">
                <a:solidFill>
                  <a:srgbClr val="FFC800"/>
                </a:solidFill>
              </a:defRPr>
            </a:lvl4pPr>
            <a:lvl5pPr algn="l" rtl="0">
              <a:spcBef>
                <a:spcPts val="0"/>
              </a:spcBef>
              <a:spcAft>
                <a:spcPts val="0"/>
              </a:spcAft>
              <a:defRPr sz="4500" b="1">
                <a:solidFill>
                  <a:srgbClr val="FFC800"/>
                </a:solidFill>
              </a:defRPr>
            </a:lvl5pPr>
            <a:lvl6pPr marL="457200" algn="l" rtl="0">
              <a:spcBef>
                <a:spcPts val="0"/>
              </a:spcBef>
              <a:spcAft>
                <a:spcPts val="0"/>
              </a:spcAft>
              <a:defRPr sz="4500" b="1">
                <a:solidFill>
                  <a:srgbClr val="FFC800"/>
                </a:solidFill>
              </a:defRPr>
            </a:lvl6pPr>
            <a:lvl7pPr marL="914400" algn="l" rtl="0">
              <a:spcBef>
                <a:spcPts val="0"/>
              </a:spcBef>
              <a:spcAft>
                <a:spcPts val="0"/>
              </a:spcAft>
              <a:defRPr sz="4500" b="1">
                <a:solidFill>
                  <a:srgbClr val="FFC800"/>
                </a:solidFill>
              </a:defRPr>
            </a:lvl7pPr>
            <a:lvl8pPr marL="1371600" algn="l" rtl="0">
              <a:spcBef>
                <a:spcPts val="0"/>
              </a:spcBef>
              <a:spcAft>
                <a:spcPts val="0"/>
              </a:spcAft>
              <a:defRPr sz="4500" b="1">
                <a:solidFill>
                  <a:srgbClr val="FFC800"/>
                </a:solidFill>
              </a:defRPr>
            </a:lvl8pPr>
            <a:lvl9pPr marL="1828800" algn="l" rtl="0">
              <a:spcBef>
                <a:spcPts val="0"/>
              </a:spcBef>
              <a:spcAft>
                <a:spcPts val="0"/>
              </a:spcAft>
              <a:defRPr sz="4500" b="1">
                <a:solidFill>
                  <a:srgbClr val="FFC800"/>
                </a:solidFill>
              </a:defRPr>
            </a:lvl9pPr>
          </a:lstStyle>
          <a:p>
            <a:endParaRPr/>
          </a:p>
        </p:txBody>
      </p:sp>
      <p:sp>
        <p:nvSpPr>
          <p:cNvPr id="41" name="Shape 41"/>
          <p:cNvSpPr txBox="1">
            <a:spLocks noGrp="1"/>
          </p:cNvSpPr>
          <p:nvPr>
            <p:ph type="dt" idx="10"/>
          </p:nvPr>
        </p:nvSpPr>
        <p:spPr>
          <a:xfrm>
            <a:off x="457200" y="6477000"/>
            <a:ext cx="2133599" cy="274636"/>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2640011" y="6477000"/>
            <a:ext cx="5508625" cy="274636"/>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43" name="Shape 43"/>
          <p:cNvSpPr txBox="1">
            <a:spLocks noGrp="1"/>
          </p:cNvSpPr>
          <p:nvPr>
            <p:ph type="sldNum" idx="12"/>
          </p:nvPr>
        </p:nvSpPr>
        <p:spPr>
          <a:xfrm>
            <a:off x="8204200" y="6477000"/>
            <a:ext cx="733425" cy="274636"/>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3F3F3F"/>
                </a:solidFil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2"/>
        <p:cNvGrpSpPr/>
        <p:nvPr/>
      </p:nvGrpSpPr>
      <p:grpSpPr>
        <a:xfrm>
          <a:off x="0" y="0"/>
          <a:ext cx="0" cy="0"/>
          <a:chOff x="0" y="0"/>
          <a:chExt cx="0" cy="0"/>
        </a:xfrm>
      </p:grpSpPr>
      <p:sp>
        <p:nvSpPr>
          <p:cNvPr id="53" name="Shape 53"/>
          <p:cNvSpPr txBox="1">
            <a:spLocks noGrp="1"/>
          </p:cNvSpPr>
          <p:nvPr>
            <p:ph type="ctrTitle"/>
          </p:nvPr>
        </p:nvSpPr>
        <p:spPr>
          <a:xfrm>
            <a:off x="685800" y="3355848"/>
            <a:ext cx="8077199" cy="1673352"/>
          </a:xfrm>
          <a:prstGeom prst="rect">
            <a:avLst/>
          </a:prstGeom>
          <a:noFill/>
          <a:ln>
            <a:noFill/>
          </a:ln>
        </p:spPr>
        <p:txBody>
          <a:bodyPr lIns="91425" tIns="91425" rIns="91425" bIns="91425" anchor="t" anchorCtr="0"/>
          <a:lstStyle>
            <a:lvl1pPr marL="0" marR="0" indent="0" algn="l" rtl="0">
              <a:spcBef>
                <a:spcPts val="0"/>
              </a:spcBef>
              <a:spcAft>
                <a:spcPts val="0"/>
              </a:spcAft>
              <a:defRPr sz="4700" b="1" i="0" u="none" strike="noStrike" cap="none" baseline="0">
                <a:solidFill>
                  <a:srgbClr val="FFC800"/>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54" name="Shape 54"/>
          <p:cNvSpPr txBox="1">
            <a:spLocks noGrp="1"/>
          </p:cNvSpPr>
          <p:nvPr>
            <p:ph type="subTitle" idx="1"/>
          </p:nvPr>
        </p:nvSpPr>
        <p:spPr>
          <a:xfrm>
            <a:off x="685800" y="1828800"/>
            <a:ext cx="8077199" cy="1499615"/>
          </a:xfrm>
          <a:prstGeom prst="rect">
            <a:avLst/>
          </a:prstGeom>
          <a:noFill/>
          <a:ln>
            <a:noFill/>
          </a:ln>
        </p:spPr>
        <p:txBody>
          <a:bodyPr lIns="91425" tIns="91425" rIns="91425" bIns="91425" anchor="b" anchorCtr="0"/>
          <a:lstStyle>
            <a:lvl1pPr marL="0" marR="0" indent="0" algn="l" rtl="0">
              <a:spcBef>
                <a:spcPts val="0"/>
              </a:spcBef>
              <a:spcAft>
                <a:spcPts val="0"/>
              </a:spcAft>
              <a:buClr>
                <a:schemeClr val="accent1"/>
              </a:buClr>
              <a:buFont typeface="Arial"/>
              <a:buNone/>
              <a:defRPr sz="2000" b="0" i="0" u="none" strike="noStrike" cap="none" baseline="0">
                <a:solidFill>
                  <a:srgbClr val="FFFFFF"/>
                </a:solidFill>
                <a:latin typeface="Arial"/>
                <a:ea typeface="Arial"/>
                <a:cs typeface="Arial"/>
                <a:sym typeface="Arial"/>
              </a:defRPr>
            </a:lvl1pPr>
            <a:lvl2pPr marL="457200" marR="0" indent="0" algn="ctr" rtl="0">
              <a:spcBef>
                <a:spcPts val="560"/>
              </a:spcBef>
              <a:spcAft>
                <a:spcPts val="0"/>
              </a:spcAft>
              <a:buClr>
                <a:schemeClr val="accent2"/>
              </a:buClr>
              <a:buFont typeface="Arial"/>
              <a:buNone/>
              <a:defRPr sz="2800" b="0" i="0" u="none" strike="noStrike" cap="none" baseline="0">
                <a:solidFill>
                  <a:srgbClr val="3F3F3F"/>
                </a:solidFill>
                <a:latin typeface="Arial"/>
                <a:ea typeface="Arial"/>
                <a:cs typeface="Arial"/>
                <a:sym typeface="Arial"/>
              </a:defRPr>
            </a:lvl2pPr>
            <a:lvl3pPr marL="914400" marR="0" indent="0" algn="ctr" rtl="0">
              <a:spcBef>
                <a:spcPts val="480"/>
              </a:spcBef>
              <a:spcAft>
                <a:spcPts val="0"/>
              </a:spcAft>
              <a:buClr>
                <a:srgbClr val="E66C7D"/>
              </a:buClr>
              <a:buFont typeface="Arial"/>
              <a:buNone/>
              <a:defRPr sz="2400" b="0" i="0" u="none" strike="noStrike" cap="none" baseline="0">
                <a:solidFill>
                  <a:srgbClr val="3F3F3F"/>
                </a:solidFill>
                <a:latin typeface="Arial"/>
                <a:ea typeface="Arial"/>
                <a:cs typeface="Arial"/>
                <a:sym typeface="Arial"/>
              </a:defRPr>
            </a:lvl3pPr>
            <a:lvl4pPr marL="1371600" marR="0" indent="0" algn="ctr" rtl="0">
              <a:spcBef>
                <a:spcPts val="400"/>
              </a:spcBef>
              <a:spcAft>
                <a:spcPts val="0"/>
              </a:spcAft>
              <a:buClr>
                <a:srgbClr val="6BB76D"/>
              </a:buClr>
              <a:buFont typeface="Arial"/>
              <a:buNone/>
              <a:defRPr sz="2000" b="0" i="0" u="none" strike="noStrike" cap="none" baseline="0">
                <a:solidFill>
                  <a:srgbClr val="3F3F3F"/>
                </a:solidFill>
                <a:latin typeface="Arial"/>
                <a:ea typeface="Arial"/>
                <a:cs typeface="Arial"/>
                <a:sym typeface="Arial"/>
              </a:defRPr>
            </a:lvl4pPr>
            <a:lvl5pPr marL="1828800" marR="0" indent="0" algn="ctr" rtl="0">
              <a:spcBef>
                <a:spcPts val="400"/>
              </a:spcBef>
              <a:spcAft>
                <a:spcPts val="0"/>
              </a:spcAft>
              <a:buClr>
                <a:srgbClr val="E88651"/>
              </a:buClr>
              <a:buFont typeface="Arial"/>
              <a:buNone/>
              <a:defRPr sz="2000" b="0" i="0" u="none" strike="noStrike" cap="none" baseline="0">
                <a:solidFill>
                  <a:srgbClr val="3F3F3F"/>
                </a:solidFill>
                <a:latin typeface="Arial"/>
                <a:ea typeface="Arial"/>
                <a:cs typeface="Arial"/>
                <a:sym typeface="Arial"/>
              </a:defRPr>
            </a:lvl5pPr>
            <a:lvl6pPr marL="2286000" marR="0" indent="0" algn="ctr" rtl="0">
              <a:spcBef>
                <a:spcPts val="400"/>
              </a:spcBef>
              <a:buClr>
                <a:schemeClr val="accent6"/>
              </a:buClr>
              <a:buFont typeface="Arial"/>
              <a:buNone/>
              <a:defRPr sz="2000" b="0" i="0" u="none" strike="noStrike" cap="none" baseline="0">
                <a:solidFill>
                  <a:srgbClr val="3F3F3F"/>
                </a:solidFill>
                <a:latin typeface="Arial"/>
                <a:ea typeface="Arial"/>
                <a:cs typeface="Arial"/>
                <a:sym typeface="Arial"/>
              </a:defRPr>
            </a:lvl6pPr>
            <a:lvl7pPr marL="2743200" marR="0" indent="0" algn="ctr" rtl="0">
              <a:spcBef>
                <a:spcPts val="360"/>
              </a:spcBef>
              <a:buClr>
                <a:schemeClr val="accent1"/>
              </a:buClr>
              <a:buFont typeface="Arial"/>
              <a:buNone/>
              <a:defRPr sz="1800" b="0" i="0" u="none" strike="noStrike" cap="none" baseline="0">
                <a:solidFill>
                  <a:srgbClr val="3F3F3F"/>
                </a:solidFill>
                <a:latin typeface="Arial"/>
                <a:ea typeface="Arial"/>
                <a:cs typeface="Arial"/>
                <a:sym typeface="Arial"/>
              </a:defRPr>
            </a:lvl7pPr>
            <a:lvl8pPr marL="3200400" marR="0" indent="0" algn="ctr" rtl="0">
              <a:spcBef>
                <a:spcPts val="360"/>
              </a:spcBef>
              <a:buClr>
                <a:schemeClr val="accent2"/>
              </a:buClr>
              <a:buFont typeface="Arial"/>
              <a:buNone/>
              <a:defRPr sz="1800" b="0" i="0" u="none" strike="noStrike" cap="none" baseline="0">
                <a:solidFill>
                  <a:srgbClr val="3F3F3F"/>
                </a:solidFill>
                <a:latin typeface="Arial"/>
                <a:ea typeface="Arial"/>
                <a:cs typeface="Arial"/>
                <a:sym typeface="Arial"/>
              </a:defRPr>
            </a:lvl8pPr>
            <a:lvl9pPr marL="3657600" marR="0" indent="0" algn="ctr" rtl="0">
              <a:spcBef>
                <a:spcPts val="360"/>
              </a:spcBef>
              <a:buClr>
                <a:schemeClr val="accent3"/>
              </a:buClr>
              <a:buFont typeface="Arial"/>
              <a:buNone/>
              <a:defRPr sz="1800" b="0" i="0" u="none" strike="noStrike" cap="none" baseline="0">
                <a:solidFill>
                  <a:srgbClr val="3F3F3F"/>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_HEADER">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749808" y="118871"/>
            <a:ext cx="8013191" cy="1636776"/>
          </a:xfrm>
          <a:prstGeom prst="rect">
            <a:avLst/>
          </a:prstGeom>
          <a:noFill/>
          <a:ln>
            <a:noFill/>
          </a:ln>
        </p:spPr>
        <p:txBody>
          <a:bodyPr lIns="91425" tIns="91425" rIns="91425" bIns="91425" anchor="b" anchorCtr="0"/>
          <a:lstStyle>
            <a:lvl1pPr algn="l" rtl="0">
              <a:defRPr sz="4700" b="1"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5" name="Shape 65"/>
          <p:cNvSpPr txBox="1">
            <a:spLocks noGrp="1"/>
          </p:cNvSpPr>
          <p:nvPr>
            <p:ph type="body" idx="1"/>
          </p:nvPr>
        </p:nvSpPr>
        <p:spPr>
          <a:xfrm>
            <a:off x="740664" y="1828800"/>
            <a:ext cx="8022336" cy="685799"/>
          </a:xfrm>
          <a:prstGeom prst="rect">
            <a:avLst/>
          </a:prstGeom>
          <a:noFill/>
          <a:ln>
            <a:noFill/>
          </a:ln>
        </p:spPr>
        <p:txBody>
          <a:bodyPr lIns="91425" tIns="91425" rIns="91425" bIns="91425" anchor="t" anchorCtr="0"/>
          <a:lstStyle>
            <a:lvl1pPr marL="0" indent="0" rtl="0">
              <a:buNone/>
              <a:defRPr sz="2000">
                <a:solidFill>
                  <a:srgbClr val="FFFFFF"/>
                </a:solidFill>
              </a:defRPr>
            </a:lvl1pPr>
            <a:lvl2pPr marL="457200" indent="0" rtl="0">
              <a:buNone/>
              <a:defRPr sz="1800">
                <a:solidFill>
                  <a:srgbClr val="3F3F3F"/>
                </a:solidFill>
              </a:defRPr>
            </a:lvl2pPr>
            <a:lvl3pPr marL="914400" indent="0" rtl="0">
              <a:buNone/>
              <a:defRPr sz="1600">
                <a:solidFill>
                  <a:srgbClr val="3F3F3F"/>
                </a:solidFill>
              </a:defRPr>
            </a:lvl3pPr>
            <a:lvl4pPr marL="1371600" indent="0" rtl="0">
              <a:buNone/>
              <a:defRPr sz="1400">
                <a:solidFill>
                  <a:srgbClr val="3F3F3F"/>
                </a:solidFill>
              </a:defRPr>
            </a:lvl4pPr>
            <a:lvl5pPr marL="1828800" indent="0" rtl="0">
              <a:buNone/>
              <a:defRPr sz="1400">
                <a:solidFill>
                  <a:srgbClr val="3F3F3F"/>
                </a:solidFill>
              </a:defRPr>
            </a:lvl5pPr>
            <a:lvl6pPr marL="2286000" indent="0" rtl="0">
              <a:buNone/>
              <a:defRPr sz="1400">
                <a:solidFill>
                  <a:srgbClr val="3F3F3F"/>
                </a:solidFill>
              </a:defRPr>
            </a:lvl6pPr>
            <a:lvl7pPr marL="2743200" indent="0" rtl="0">
              <a:buNone/>
              <a:defRPr sz="1400">
                <a:solidFill>
                  <a:srgbClr val="3F3F3F"/>
                </a:solidFill>
              </a:defRPr>
            </a:lvl7pPr>
            <a:lvl8pPr marL="3200400" indent="0" rtl="0">
              <a:buNone/>
              <a:defRPr sz="1400">
                <a:solidFill>
                  <a:srgbClr val="3F3F3F"/>
                </a:solidFill>
              </a:defRPr>
            </a:lvl8pPr>
            <a:lvl9pPr marL="3657600" indent="0" rtl="0">
              <a:buNone/>
              <a:defRPr sz="1400">
                <a:solidFill>
                  <a:srgbClr val="3F3F3F"/>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0.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1.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2.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p:nvPr/>
        </p:nvSpPr>
        <p:spPr>
          <a:xfrm>
            <a:off x="0" y="1436687"/>
            <a:ext cx="9144000" cy="44450"/>
          </a:xfrm>
          <a:prstGeom prst="rect">
            <a:avLst/>
          </a:prstGeom>
          <a:solidFill>
            <a:srgbClr val="FFFFFF"/>
          </a:solidFill>
          <a:ln>
            <a:noFill/>
          </a:ln>
        </p:spPr>
        <p:txBody>
          <a:bodyPr lIns="91425" tIns="45700" rIns="91425" bIns="45700" anchor="ctr" anchorCtr="0">
            <a:noAutofit/>
          </a:bodyPr>
          <a:lstStyle/>
          <a:p>
            <a:endParaRPr/>
          </a:p>
        </p:txBody>
      </p:sp>
      <p:sp>
        <p:nvSpPr>
          <p:cNvPr id="10" name="Shape 10"/>
          <p:cNvSpPr/>
          <p:nvPr/>
        </p:nvSpPr>
        <p:spPr>
          <a:xfrm>
            <a:off x="0" y="0"/>
            <a:ext cx="9144000" cy="1433511"/>
          </a:xfrm>
          <a:prstGeom prst="rect">
            <a:avLst/>
          </a:prstGeom>
          <a:solidFill>
            <a:srgbClr val="000000"/>
          </a:solidFill>
          <a:ln>
            <a:noFill/>
          </a:ln>
        </p:spPr>
        <p:txBody>
          <a:bodyPr lIns="91425" tIns="45700" rIns="91425" bIns="45700" anchor="ctr" anchorCtr="0">
            <a:noAutofit/>
          </a:bodyPr>
          <a:lstStyle/>
          <a:p>
            <a:endParaRPr/>
          </a:p>
        </p:txBody>
      </p:sp>
      <p:sp>
        <p:nvSpPr>
          <p:cNvPr id="11" name="Shape 11"/>
          <p:cNvSpPr txBox="1">
            <a:spLocks noGrp="1"/>
          </p:cNvSpPr>
          <p:nvPr>
            <p:ph type="title"/>
          </p:nvPr>
        </p:nvSpPr>
        <p:spPr>
          <a:xfrm>
            <a:off x="457200" y="152400"/>
            <a:ext cx="8229600" cy="1250950"/>
          </a:xfrm>
          <a:prstGeom prst="rect">
            <a:avLst/>
          </a:prstGeom>
          <a:noFill/>
          <a:ln>
            <a:noFill/>
          </a:ln>
        </p:spPr>
        <p:txBody>
          <a:bodyPr lIns="91425" tIns="91425" rIns="91425" bIns="91425" anchor="ctr" anchorCtr="0"/>
          <a:lstStyle>
            <a:lvl1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1pPr>
            <a:lvl2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2pPr>
            <a:lvl3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3pPr>
            <a:lvl4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4pPr>
            <a:lvl5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5pPr>
            <a:lvl6pPr marL="457200" marR="0" indent="0" algn="l" rtl="0">
              <a:spcBef>
                <a:spcPts val="0"/>
              </a:spcBef>
              <a:spcAft>
                <a:spcPts val="0"/>
              </a:spcAft>
              <a:defRPr sz="4500" b="1" i="0" u="none" strike="noStrike" cap="none" baseline="0">
                <a:solidFill>
                  <a:srgbClr val="FFC800"/>
                </a:solidFill>
                <a:latin typeface="Arial"/>
                <a:ea typeface="Arial"/>
                <a:cs typeface="Arial"/>
                <a:sym typeface="Arial"/>
              </a:defRPr>
            </a:lvl6pPr>
            <a:lvl7pPr marL="914400" marR="0" indent="0" algn="l" rtl="0">
              <a:spcBef>
                <a:spcPts val="0"/>
              </a:spcBef>
              <a:spcAft>
                <a:spcPts val="0"/>
              </a:spcAft>
              <a:defRPr sz="4500" b="1" i="0" u="none" strike="noStrike" cap="none" baseline="0">
                <a:solidFill>
                  <a:srgbClr val="FFC800"/>
                </a:solidFill>
                <a:latin typeface="Arial"/>
                <a:ea typeface="Arial"/>
                <a:cs typeface="Arial"/>
                <a:sym typeface="Arial"/>
              </a:defRPr>
            </a:lvl7pPr>
            <a:lvl8pPr marL="1371600" marR="0" indent="0" algn="l" rtl="0">
              <a:spcBef>
                <a:spcPts val="0"/>
              </a:spcBef>
              <a:spcAft>
                <a:spcPts val="0"/>
              </a:spcAft>
              <a:defRPr sz="4500" b="1" i="0" u="none" strike="noStrike" cap="none" baseline="0">
                <a:solidFill>
                  <a:srgbClr val="FFC800"/>
                </a:solidFill>
                <a:latin typeface="Arial"/>
                <a:ea typeface="Arial"/>
                <a:cs typeface="Arial"/>
                <a:sym typeface="Arial"/>
              </a:defRPr>
            </a:lvl8pPr>
            <a:lvl9pPr marL="1828800" marR="0" indent="0" algn="l" rtl="0">
              <a:spcBef>
                <a:spcPts val="0"/>
              </a:spcBef>
              <a:spcAft>
                <a:spcPts val="0"/>
              </a:spcAft>
              <a:defRPr sz="4500" b="1" i="0" u="none" strike="noStrike" cap="none" baseline="0">
                <a:solidFill>
                  <a:srgbClr val="FFC800"/>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774825"/>
            <a:ext cx="8229600" cy="4625975"/>
          </a:xfrm>
          <a:prstGeom prst="rect">
            <a:avLst/>
          </a:prstGeom>
          <a:noFill/>
          <a:ln>
            <a:noFill/>
          </a:ln>
        </p:spPr>
        <p:txBody>
          <a:bodyPr lIns="91425" tIns="91425" rIns="91425" bIns="91425" anchor="t" anchorCtr="0"/>
          <a:lstStyle>
            <a:lvl1pPr marL="438150" marR="0" indent="-225425" algn="l" rtl="0">
              <a:spcBef>
                <a:spcPts val="0"/>
              </a:spcBef>
              <a:spcAft>
                <a:spcPts val="0"/>
              </a:spcAft>
              <a:buClr>
                <a:schemeClr val="accent1"/>
              </a:buClr>
              <a:buFont typeface="Arial"/>
              <a:buChar char="•"/>
              <a:defRPr sz="3200" b="0" i="0" u="none" strike="noStrike" cap="none" baseline="0">
                <a:solidFill>
                  <a:schemeClr val="dk1"/>
                </a:solidFill>
                <a:latin typeface="Arial"/>
                <a:ea typeface="Arial"/>
                <a:cs typeface="Arial"/>
                <a:sym typeface="Arial"/>
              </a:defRPr>
            </a:lvl1pPr>
            <a:lvl2pPr marL="730250" marR="0" indent="-177800" algn="l" rtl="0">
              <a:spcBef>
                <a:spcPts val="560"/>
              </a:spcBef>
              <a:spcAft>
                <a:spcPts val="0"/>
              </a:spcAft>
              <a:buClr>
                <a:schemeClr val="accent2"/>
              </a:buClr>
              <a:buFont typeface="Arial"/>
              <a:buChar char="•"/>
              <a:defRPr sz="2800" b="0" i="0" u="none" strike="noStrike" cap="none" baseline="0">
                <a:solidFill>
                  <a:schemeClr val="dk1"/>
                </a:solidFill>
                <a:latin typeface="Arial"/>
                <a:ea typeface="Arial"/>
                <a:cs typeface="Arial"/>
                <a:sym typeface="Arial"/>
              </a:defRPr>
            </a:lvl2pPr>
            <a:lvl3pPr marL="995363" marR="0" indent="-141287" algn="l" rtl="0">
              <a:spcBef>
                <a:spcPts val="480"/>
              </a:spcBef>
              <a:spcAft>
                <a:spcPts val="0"/>
              </a:spcAft>
              <a:buClr>
                <a:srgbClr val="E66C7D"/>
              </a:buClr>
              <a:buFont typeface="Arial"/>
              <a:buChar char="•"/>
              <a:defRPr sz="2400" b="0" i="0" u="none" strike="noStrike" cap="none" baseline="0">
                <a:solidFill>
                  <a:schemeClr val="dk1"/>
                </a:solidFill>
                <a:latin typeface="Arial"/>
                <a:ea typeface="Arial"/>
                <a:cs typeface="Arial"/>
                <a:sym typeface="Arial"/>
              </a:defRPr>
            </a:lvl3pPr>
            <a:lvl4pPr marL="1216025" marR="0" indent="-111125" algn="l" rtl="0">
              <a:spcBef>
                <a:spcPts val="400"/>
              </a:spcBef>
              <a:spcAft>
                <a:spcPts val="0"/>
              </a:spcAft>
              <a:buClr>
                <a:srgbClr val="6BB76D"/>
              </a:buClr>
              <a:buFont typeface="Arial"/>
              <a:buChar char="•"/>
              <a:defRPr sz="2000" b="0" i="0" u="none" strike="noStrike" cap="none" baseline="0">
                <a:solidFill>
                  <a:schemeClr val="dk1"/>
                </a:solidFill>
                <a:latin typeface="Arial"/>
                <a:ea typeface="Arial"/>
                <a:cs typeface="Arial"/>
                <a:sym typeface="Arial"/>
              </a:defRPr>
            </a:lvl4pPr>
            <a:lvl5pPr marL="1425575" marR="0" indent="-117475" algn="l" rtl="0">
              <a:spcBef>
                <a:spcPts val="400"/>
              </a:spcBef>
              <a:spcAft>
                <a:spcPts val="0"/>
              </a:spcAft>
              <a:buClr>
                <a:srgbClr val="E88651"/>
              </a:buClr>
              <a:buFont typeface="Arial"/>
              <a:buChar char="•"/>
              <a:defRPr sz="2000" b="0" i="0" u="none" strike="noStrike" cap="none" baseline="0">
                <a:solidFill>
                  <a:schemeClr val="dk1"/>
                </a:solidFill>
                <a:latin typeface="Arial"/>
                <a:ea typeface="Arial"/>
                <a:cs typeface="Arial"/>
                <a:sym typeface="Arial"/>
              </a:defRPr>
            </a:lvl5pPr>
            <a:lvl6pPr marL="1627632" marR="0" indent="-116332" algn="l" rtl="0">
              <a:spcBef>
                <a:spcPts val="400"/>
              </a:spcBef>
              <a:buClr>
                <a:schemeClr val="accent6"/>
              </a:buClr>
              <a:buFont typeface="Arial"/>
              <a:buChar char="•"/>
              <a:defRPr sz="2000" b="0" i="0" u="none" strike="noStrike" cap="none" baseline="0">
                <a:solidFill>
                  <a:schemeClr val="dk1"/>
                </a:solidFill>
                <a:latin typeface="Arial"/>
                <a:ea typeface="Arial"/>
                <a:cs typeface="Arial"/>
                <a:sym typeface="Arial"/>
              </a:defRPr>
            </a:lvl6pPr>
            <a:lvl7pPr marL="1828800" marR="0" indent="-120650" algn="l" rtl="0">
              <a:spcBef>
                <a:spcPts val="360"/>
              </a:spcBef>
              <a:buClr>
                <a:schemeClr val="accent1"/>
              </a:buClr>
              <a:buFont typeface="Arial"/>
              <a:buChar char="•"/>
              <a:defRPr sz="1800" b="0" i="0" u="none" strike="noStrike" cap="none" baseline="0">
                <a:solidFill>
                  <a:schemeClr val="dk1"/>
                </a:solidFill>
                <a:latin typeface="Arial"/>
                <a:ea typeface="Arial"/>
                <a:cs typeface="Arial"/>
                <a:sym typeface="Arial"/>
              </a:defRPr>
            </a:lvl7pPr>
            <a:lvl8pPr marL="2029968" marR="0" indent="-118617" algn="l" rtl="0">
              <a:spcBef>
                <a:spcPts val="360"/>
              </a:spcBef>
              <a:buClr>
                <a:schemeClr val="accent2"/>
              </a:buClr>
              <a:buFont typeface="Arial"/>
              <a:buChar char="•"/>
              <a:defRPr sz="1800" b="0" i="0" u="none" strike="noStrike" cap="none" baseline="0">
                <a:solidFill>
                  <a:schemeClr val="dk1"/>
                </a:solidFill>
                <a:latin typeface="Arial"/>
                <a:ea typeface="Arial"/>
                <a:cs typeface="Arial"/>
                <a:sym typeface="Arial"/>
              </a:defRPr>
            </a:lvl8pPr>
            <a:lvl9pPr marL="2231136" marR="0" indent="-116585" algn="l" rtl="0">
              <a:spcBef>
                <a:spcPts val="360"/>
              </a:spcBef>
              <a:buClr>
                <a:schemeClr val="accent3"/>
              </a:buClr>
              <a:buFont typeface="Arial"/>
              <a:buChar char="•"/>
              <a:defRPr sz="1800" b="0" i="0" u="none" strike="noStrike" cap="none" baseline="0">
                <a:solidFill>
                  <a:schemeClr val="dk1"/>
                </a:solidFill>
                <a:latin typeface="Arial"/>
                <a:ea typeface="Arial"/>
                <a:cs typeface="Arial"/>
                <a:sym typeface="Arial"/>
              </a:defRPr>
            </a:lvl9pPr>
          </a:lstStyle>
          <a:p>
            <a:endParaRPr/>
          </a:p>
        </p:txBody>
      </p:sp>
      <p:sp>
        <p:nvSpPr>
          <p:cNvPr id="13" name="Shape 13"/>
          <p:cNvSpPr txBox="1">
            <a:spLocks noGrp="1"/>
          </p:cNvSpPr>
          <p:nvPr>
            <p:ph type="dt" idx="10"/>
          </p:nvPr>
        </p:nvSpPr>
        <p:spPr>
          <a:xfrm>
            <a:off x="457200" y="6477000"/>
            <a:ext cx="2133599" cy="274636"/>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14" name="Shape 14"/>
          <p:cNvSpPr txBox="1">
            <a:spLocks noGrp="1"/>
          </p:cNvSpPr>
          <p:nvPr>
            <p:ph type="ftr" idx="11"/>
          </p:nvPr>
        </p:nvSpPr>
        <p:spPr>
          <a:xfrm>
            <a:off x="2640011" y="6477000"/>
            <a:ext cx="5508625" cy="274636"/>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15" name="Shape 15"/>
          <p:cNvSpPr txBox="1">
            <a:spLocks noGrp="1"/>
          </p:cNvSpPr>
          <p:nvPr>
            <p:ph type="sldNum" idx="12"/>
          </p:nvPr>
        </p:nvSpPr>
        <p:spPr>
          <a:xfrm>
            <a:off x="8204200" y="6477000"/>
            <a:ext cx="733425" cy="274636"/>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3F3F3F"/>
                </a:solidFil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4"/>
        <p:cNvGrpSpPr/>
        <p:nvPr/>
      </p:nvGrpSpPr>
      <p:grpSpPr>
        <a:xfrm>
          <a:off x="0" y="0"/>
          <a:ext cx="0" cy="0"/>
          <a:chOff x="0" y="0"/>
          <a:chExt cx="0" cy="0"/>
        </a:xfrm>
      </p:grpSpPr>
      <p:sp>
        <p:nvSpPr>
          <p:cNvPr id="45" name="Shape 45"/>
          <p:cNvSpPr/>
          <p:nvPr/>
        </p:nvSpPr>
        <p:spPr>
          <a:xfrm>
            <a:off x="0" y="0"/>
            <a:ext cx="9144000" cy="5135561"/>
          </a:xfrm>
          <a:prstGeom prst="rect">
            <a:avLst/>
          </a:prstGeom>
          <a:solidFill>
            <a:srgbClr val="000000"/>
          </a:solidFill>
          <a:ln>
            <a:noFill/>
          </a:ln>
        </p:spPr>
        <p:txBody>
          <a:bodyPr lIns="91425" tIns="45700" rIns="91425" bIns="45700" anchor="ctr" anchorCtr="0">
            <a:noAutofit/>
          </a:bodyPr>
          <a:lstStyle/>
          <a:p>
            <a:endParaRPr/>
          </a:p>
        </p:txBody>
      </p:sp>
      <p:sp>
        <p:nvSpPr>
          <p:cNvPr id="46" name="Shape 46"/>
          <p:cNvSpPr/>
          <p:nvPr/>
        </p:nvSpPr>
        <p:spPr>
          <a:xfrm>
            <a:off x="0" y="5127625"/>
            <a:ext cx="9144000" cy="46036"/>
          </a:xfrm>
          <a:prstGeom prst="rect">
            <a:avLst/>
          </a:prstGeom>
          <a:solidFill>
            <a:srgbClr val="FFFFFF"/>
          </a:solidFill>
          <a:ln>
            <a:noFill/>
          </a:ln>
        </p:spPr>
        <p:txBody>
          <a:bodyPr lIns="91425" tIns="45700" rIns="91425" bIns="45700" anchor="ctr" anchorCtr="0">
            <a:noAutofit/>
          </a:bodyPr>
          <a:lstStyle/>
          <a:p>
            <a:endParaRPr/>
          </a:p>
        </p:txBody>
      </p:sp>
      <p:sp>
        <p:nvSpPr>
          <p:cNvPr id="47" name="Shape 47"/>
          <p:cNvSpPr txBox="1">
            <a:spLocks noGrp="1"/>
          </p:cNvSpPr>
          <p:nvPr>
            <p:ph type="title"/>
          </p:nvPr>
        </p:nvSpPr>
        <p:spPr>
          <a:xfrm>
            <a:off x="457200" y="152400"/>
            <a:ext cx="8229600" cy="1250950"/>
          </a:xfrm>
          <a:prstGeom prst="rect">
            <a:avLst/>
          </a:prstGeom>
          <a:noFill/>
          <a:ln>
            <a:noFill/>
          </a:ln>
        </p:spPr>
        <p:txBody>
          <a:bodyPr lIns="91425" tIns="91425" rIns="91425" bIns="91425" anchor="ctr" anchorCtr="0"/>
          <a:lstStyle>
            <a:lvl1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1pPr>
            <a:lvl2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2pPr>
            <a:lvl3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3pPr>
            <a:lvl4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4pPr>
            <a:lvl5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5pPr>
            <a:lvl6pPr marL="457200" marR="0" indent="0" algn="l" rtl="0">
              <a:spcBef>
                <a:spcPts val="0"/>
              </a:spcBef>
              <a:spcAft>
                <a:spcPts val="0"/>
              </a:spcAft>
              <a:defRPr sz="4500" b="1" i="0" u="none" strike="noStrike" cap="none" baseline="0">
                <a:solidFill>
                  <a:srgbClr val="FFC800"/>
                </a:solidFill>
                <a:latin typeface="Arial"/>
                <a:ea typeface="Arial"/>
                <a:cs typeface="Arial"/>
                <a:sym typeface="Arial"/>
              </a:defRPr>
            </a:lvl6pPr>
            <a:lvl7pPr marL="914400" marR="0" indent="0" algn="l" rtl="0">
              <a:spcBef>
                <a:spcPts val="0"/>
              </a:spcBef>
              <a:spcAft>
                <a:spcPts val="0"/>
              </a:spcAft>
              <a:defRPr sz="4500" b="1" i="0" u="none" strike="noStrike" cap="none" baseline="0">
                <a:solidFill>
                  <a:srgbClr val="FFC800"/>
                </a:solidFill>
                <a:latin typeface="Arial"/>
                <a:ea typeface="Arial"/>
                <a:cs typeface="Arial"/>
                <a:sym typeface="Arial"/>
              </a:defRPr>
            </a:lvl7pPr>
            <a:lvl8pPr marL="1371600" marR="0" indent="0" algn="l" rtl="0">
              <a:spcBef>
                <a:spcPts val="0"/>
              </a:spcBef>
              <a:spcAft>
                <a:spcPts val="0"/>
              </a:spcAft>
              <a:defRPr sz="4500" b="1" i="0" u="none" strike="noStrike" cap="none" baseline="0">
                <a:solidFill>
                  <a:srgbClr val="FFC800"/>
                </a:solidFill>
                <a:latin typeface="Arial"/>
                <a:ea typeface="Arial"/>
                <a:cs typeface="Arial"/>
                <a:sym typeface="Arial"/>
              </a:defRPr>
            </a:lvl8pPr>
            <a:lvl9pPr marL="1828800" marR="0" indent="0" algn="l" rtl="0">
              <a:spcBef>
                <a:spcPts val="0"/>
              </a:spcBef>
              <a:spcAft>
                <a:spcPts val="0"/>
              </a:spcAft>
              <a:defRPr sz="4500" b="1" i="0" u="none" strike="noStrike" cap="none" baseline="0">
                <a:solidFill>
                  <a:srgbClr val="FFC800"/>
                </a:solidFill>
                <a:latin typeface="Arial"/>
                <a:ea typeface="Arial"/>
                <a:cs typeface="Arial"/>
                <a:sym typeface="Arial"/>
              </a:defRPr>
            </a:lvl9pPr>
          </a:lstStyle>
          <a:p>
            <a:endParaRPr/>
          </a:p>
        </p:txBody>
      </p:sp>
      <p:sp>
        <p:nvSpPr>
          <p:cNvPr id="48" name="Shape 48"/>
          <p:cNvSpPr txBox="1">
            <a:spLocks noGrp="1"/>
          </p:cNvSpPr>
          <p:nvPr>
            <p:ph type="body" idx="1"/>
          </p:nvPr>
        </p:nvSpPr>
        <p:spPr>
          <a:xfrm>
            <a:off x="457200" y="1774825"/>
            <a:ext cx="8229600" cy="4625975"/>
          </a:xfrm>
          <a:prstGeom prst="rect">
            <a:avLst/>
          </a:prstGeom>
          <a:noFill/>
          <a:ln>
            <a:noFill/>
          </a:ln>
        </p:spPr>
        <p:txBody>
          <a:bodyPr lIns="91425" tIns="91425" rIns="91425" bIns="91425" anchor="t" anchorCtr="0"/>
          <a:lstStyle>
            <a:lvl1pPr marL="438150" marR="0" indent="-225425" algn="l" rtl="0">
              <a:spcBef>
                <a:spcPts val="0"/>
              </a:spcBef>
              <a:spcAft>
                <a:spcPts val="0"/>
              </a:spcAft>
              <a:buClr>
                <a:schemeClr val="accent1"/>
              </a:buClr>
              <a:buFont typeface="Arial"/>
              <a:buChar char="•"/>
              <a:defRPr sz="3200" b="0" i="0" u="none" strike="noStrike" cap="none" baseline="0">
                <a:solidFill>
                  <a:schemeClr val="lt1"/>
                </a:solidFill>
                <a:latin typeface="Arial"/>
                <a:ea typeface="Arial"/>
                <a:cs typeface="Arial"/>
                <a:sym typeface="Arial"/>
              </a:defRPr>
            </a:lvl1pPr>
            <a:lvl2pPr marL="730250" marR="0" indent="-177800" algn="l" rtl="0">
              <a:spcBef>
                <a:spcPts val="560"/>
              </a:spcBef>
              <a:spcAft>
                <a:spcPts val="0"/>
              </a:spcAft>
              <a:buClr>
                <a:schemeClr val="accent2"/>
              </a:buClr>
              <a:buFont typeface="Arial"/>
              <a:buChar char="•"/>
              <a:defRPr sz="2800" b="0" i="0" u="none" strike="noStrike" cap="none" baseline="0">
                <a:solidFill>
                  <a:schemeClr val="lt1"/>
                </a:solidFill>
                <a:latin typeface="Arial"/>
                <a:ea typeface="Arial"/>
                <a:cs typeface="Arial"/>
                <a:sym typeface="Arial"/>
              </a:defRPr>
            </a:lvl2pPr>
            <a:lvl3pPr marL="995363" marR="0" indent="-141287" algn="l" rtl="0">
              <a:spcBef>
                <a:spcPts val="480"/>
              </a:spcBef>
              <a:spcAft>
                <a:spcPts val="0"/>
              </a:spcAft>
              <a:buClr>
                <a:srgbClr val="E66C7D"/>
              </a:buClr>
              <a:buFont typeface="Arial"/>
              <a:buChar char="•"/>
              <a:defRPr sz="2400" b="0" i="0" u="none" strike="noStrike" cap="none" baseline="0">
                <a:solidFill>
                  <a:schemeClr val="lt1"/>
                </a:solidFill>
                <a:latin typeface="Arial"/>
                <a:ea typeface="Arial"/>
                <a:cs typeface="Arial"/>
                <a:sym typeface="Arial"/>
              </a:defRPr>
            </a:lvl3pPr>
            <a:lvl4pPr marL="1216025" marR="0" indent="-111125" algn="l" rtl="0">
              <a:spcBef>
                <a:spcPts val="400"/>
              </a:spcBef>
              <a:spcAft>
                <a:spcPts val="0"/>
              </a:spcAft>
              <a:buClr>
                <a:srgbClr val="6BB76D"/>
              </a:buClr>
              <a:buFont typeface="Arial"/>
              <a:buChar char="•"/>
              <a:defRPr sz="2000" b="0" i="0" u="none" strike="noStrike" cap="none" baseline="0">
                <a:solidFill>
                  <a:schemeClr val="lt1"/>
                </a:solidFill>
                <a:latin typeface="Arial"/>
                <a:ea typeface="Arial"/>
                <a:cs typeface="Arial"/>
                <a:sym typeface="Arial"/>
              </a:defRPr>
            </a:lvl4pPr>
            <a:lvl5pPr marL="1425575" marR="0" indent="-117475" algn="l" rtl="0">
              <a:spcBef>
                <a:spcPts val="400"/>
              </a:spcBef>
              <a:spcAft>
                <a:spcPts val="0"/>
              </a:spcAft>
              <a:buClr>
                <a:srgbClr val="E88651"/>
              </a:buClr>
              <a:buFont typeface="Arial"/>
              <a:buChar char="•"/>
              <a:defRPr sz="2000" b="0" i="0" u="none" strike="noStrike" cap="none" baseline="0">
                <a:solidFill>
                  <a:schemeClr val="lt1"/>
                </a:solidFill>
                <a:latin typeface="Arial"/>
                <a:ea typeface="Arial"/>
                <a:cs typeface="Arial"/>
                <a:sym typeface="Arial"/>
              </a:defRPr>
            </a:lvl5pPr>
            <a:lvl6pPr marL="1627632" marR="0" indent="-116332" algn="l" rtl="0">
              <a:spcBef>
                <a:spcPts val="400"/>
              </a:spcBef>
              <a:buClr>
                <a:schemeClr val="accent6"/>
              </a:buClr>
              <a:buFont typeface="Arial"/>
              <a:buChar char="•"/>
              <a:defRPr sz="2000" b="0" i="0" u="none" strike="noStrike" cap="none" baseline="0">
                <a:solidFill>
                  <a:schemeClr val="lt1"/>
                </a:solidFill>
                <a:latin typeface="Arial"/>
                <a:ea typeface="Arial"/>
                <a:cs typeface="Arial"/>
                <a:sym typeface="Arial"/>
              </a:defRPr>
            </a:lvl6pPr>
            <a:lvl7pPr marL="1828800" marR="0" indent="-120650" algn="l" rtl="0">
              <a:spcBef>
                <a:spcPts val="360"/>
              </a:spcBef>
              <a:buClr>
                <a:schemeClr val="accent1"/>
              </a:buClr>
              <a:buFont typeface="Arial"/>
              <a:buChar char="•"/>
              <a:defRPr sz="1800" b="0" i="0" u="none" strike="noStrike" cap="none" baseline="0">
                <a:solidFill>
                  <a:schemeClr val="lt1"/>
                </a:solidFill>
                <a:latin typeface="Arial"/>
                <a:ea typeface="Arial"/>
                <a:cs typeface="Arial"/>
                <a:sym typeface="Arial"/>
              </a:defRPr>
            </a:lvl7pPr>
            <a:lvl8pPr marL="2029968" marR="0" indent="-118617" algn="l" rtl="0">
              <a:spcBef>
                <a:spcPts val="360"/>
              </a:spcBef>
              <a:buClr>
                <a:schemeClr val="accent2"/>
              </a:buClr>
              <a:buFont typeface="Arial"/>
              <a:buChar char="•"/>
              <a:defRPr sz="1800" b="0" i="0" u="none" strike="noStrike" cap="none" baseline="0">
                <a:solidFill>
                  <a:schemeClr val="lt1"/>
                </a:solidFill>
                <a:latin typeface="Arial"/>
                <a:ea typeface="Arial"/>
                <a:cs typeface="Arial"/>
                <a:sym typeface="Arial"/>
              </a:defRPr>
            </a:lvl8pPr>
            <a:lvl9pPr marL="2231136" marR="0" indent="-116585" algn="l" rtl="0">
              <a:spcBef>
                <a:spcPts val="360"/>
              </a:spcBef>
              <a:buClr>
                <a:schemeClr val="accent3"/>
              </a:buClr>
              <a:buFont typeface="Arial"/>
              <a:buChar char="•"/>
              <a:defRPr sz="1800" b="0" i="0" u="none" strike="noStrike" cap="none" baseline="0">
                <a:solidFill>
                  <a:schemeClr val="lt1"/>
                </a:solidFill>
                <a:latin typeface="Arial"/>
                <a:ea typeface="Arial"/>
                <a:cs typeface="Arial"/>
                <a:sym typeface="Arial"/>
              </a:defRPr>
            </a:lvl9pPr>
          </a:lstStyle>
          <a:p>
            <a:endParaRPr/>
          </a:p>
        </p:txBody>
      </p:sp>
      <p:sp>
        <p:nvSpPr>
          <p:cNvPr id="49" name="Shape 49"/>
          <p:cNvSpPr txBox="1">
            <a:spLocks noGrp="1"/>
          </p:cNvSpPr>
          <p:nvPr>
            <p:ph type="dt" idx="10"/>
          </p:nvPr>
        </p:nvSpPr>
        <p:spPr>
          <a:xfrm>
            <a:off x="457200" y="6477000"/>
            <a:ext cx="2133599" cy="274636"/>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lt1"/>
                </a:solidFill>
                <a:latin typeface="Arial"/>
                <a:ea typeface="Arial"/>
                <a:cs typeface="Arial"/>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a:p>
        </p:txBody>
      </p:sp>
      <p:sp>
        <p:nvSpPr>
          <p:cNvPr id="50" name="Shape 50"/>
          <p:cNvSpPr txBox="1">
            <a:spLocks noGrp="1"/>
          </p:cNvSpPr>
          <p:nvPr>
            <p:ph type="ftr" idx="11"/>
          </p:nvPr>
        </p:nvSpPr>
        <p:spPr>
          <a:xfrm>
            <a:off x="2640011" y="6477000"/>
            <a:ext cx="5508625" cy="274636"/>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lt1"/>
                </a:solidFill>
                <a:latin typeface="Arial"/>
                <a:ea typeface="Arial"/>
                <a:cs typeface="Arial"/>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a:p>
        </p:txBody>
      </p:sp>
      <p:sp>
        <p:nvSpPr>
          <p:cNvPr id="51" name="Shape 51"/>
          <p:cNvSpPr txBox="1">
            <a:spLocks noGrp="1"/>
          </p:cNvSpPr>
          <p:nvPr>
            <p:ph type="sldNum" idx="12"/>
          </p:nvPr>
        </p:nvSpPr>
        <p:spPr>
          <a:xfrm>
            <a:off x="8204200" y="6477000"/>
            <a:ext cx="733425" cy="274636"/>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FFFFFF"/>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55"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55"/>
        <p:cNvGrpSpPr/>
        <p:nvPr/>
      </p:nvGrpSpPr>
      <p:grpSpPr>
        <a:xfrm>
          <a:off x="0" y="0"/>
          <a:ext cx="0" cy="0"/>
          <a:chOff x="0" y="0"/>
          <a:chExt cx="0" cy="0"/>
        </a:xfrm>
      </p:grpSpPr>
      <p:sp>
        <p:nvSpPr>
          <p:cNvPr id="56" name="Shape 56"/>
          <p:cNvSpPr/>
          <p:nvPr/>
        </p:nvSpPr>
        <p:spPr>
          <a:xfrm>
            <a:off x="0" y="0"/>
            <a:ext cx="9144000" cy="2601912"/>
          </a:xfrm>
          <a:prstGeom prst="rect">
            <a:avLst/>
          </a:prstGeom>
          <a:solidFill>
            <a:srgbClr val="000000"/>
          </a:solidFill>
          <a:ln>
            <a:noFill/>
          </a:ln>
        </p:spPr>
        <p:txBody>
          <a:bodyPr lIns="91425" tIns="45700" rIns="91425" bIns="45700" anchor="ctr" anchorCtr="0">
            <a:noAutofit/>
          </a:bodyPr>
          <a:lstStyle/>
          <a:p>
            <a:endParaRPr/>
          </a:p>
        </p:txBody>
      </p:sp>
      <p:sp>
        <p:nvSpPr>
          <p:cNvPr id="57" name="Shape 57"/>
          <p:cNvSpPr/>
          <p:nvPr/>
        </p:nvSpPr>
        <p:spPr>
          <a:xfrm>
            <a:off x="0" y="2601911"/>
            <a:ext cx="9144000" cy="46036"/>
          </a:xfrm>
          <a:prstGeom prst="rect">
            <a:avLst/>
          </a:prstGeom>
          <a:solidFill>
            <a:srgbClr val="FFFFFF"/>
          </a:solidFill>
          <a:ln>
            <a:noFill/>
          </a:ln>
        </p:spPr>
        <p:txBody>
          <a:bodyPr lIns="91425" tIns="45700" rIns="91425" bIns="45700" anchor="ctr" anchorCtr="0">
            <a:noAutofit/>
          </a:bodyPr>
          <a:lstStyle/>
          <a:p>
            <a:endParaRPr/>
          </a:p>
        </p:txBody>
      </p:sp>
      <p:sp>
        <p:nvSpPr>
          <p:cNvPr id="58" name="Shape 58"/>
          <p:cNvSpPr txBox="1">
            <a:spLocks noGrp="1"/>
          </p:cNvSpPr>
          <p:nvPr>
            <p:ph type="title"/>
          </p:nvPr>
        </p:nvSpPr>
        <p:spPr>
          <a:xfrm>
            <a:off x="457200" y="152400"/>
            <a:ext cx="8229600" cy="1250950"/>
          </a:xfrm>
          <a:prstGeom prst="rect">
            <a:avLst/>
          </a:prstGeom>
          <a:noFill/>
          <a:ln>
            <a:noFill/>
          </a:ln>
        </p:spPr>
        <p:txBody>
          <a:bodyPr lIns="91425" tIns="91425" rIns="91425" bIns="91425" anchor="ctr" anchorCtr="0"/>
          <a:lstStyle>
            <a:lvl1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1pPr>
            <a:lvl2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2pPr>
            <a:lvl3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3pPr>
            <a:lvl4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4pPr>
            <a:lvl5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5pPr>
            <a:lvl6pPr marL="457200" marR="0" indent="0" algn="l" rtl="0">
              <a:spcBef>
                <a:spcPts val="0"/>
              </a:spcBef>
              <a:spcAft>
                <a:spcPts val="0"/>
              </a:spcAft>
              <a:defRPr sz="4500" b="1" i="0" u="none" strike="noStrike" cap="none" baseline="0">
                <a:solidFill>
                  <a:srgbClr val="FFC800"/>
                </a:solidFill>
                <a:latin typeface="Arial"/>
                <a:ea typeface="Arial"/>
                <a:cs typeface="Arial"/>
                <a:sym typeface="Arial"/>
              </a:defRPr>
            </a:lvl6pPr>
            <a:lvl7pPr marL="914400" marR="0" indent="0" algn="l" rtl="0">
              <a:spcBef>
                <a:spcPts val="0"/>
              </a:spcBef>
              <a:spcAft>
                <a:spcPts val="0"/>
              </a:spcAft>
              <a:defRPr sz="4500" b="1" i="0" u="none" strike="noStrike" cap="none" baseline="0">
                <a:solidFill>
                  <a:srgbClr val="FFC800"/>
                </a:solidFill>
                <a:latin typeface="Arial"/>
                <a:ea typeface="Arial"/>
                <a:cs typeface="Arial"/>
                <a:sym typeface="Arial"/>
              </a:defRPr>
            </a:lvl7pPr>
            <a:lvl8pPr marL="1371600" marR="0" indent="0" algn="l" rtl="0">
              <a:spcBef>
                <a:spcPts val="0"/>
              </a:spcBef>
              <a:spcAft>
                <a:spcPts val="0"/>
              </a:spcAft>
              <a:defRPr sz="4500" b="1" i="0" u="none" strike="noStrike" cap="none" baseline="0">
                <a:solidFill>
                  <a:srgbClr val="FFC800"/>
                </a:solidFill>
                <a:latin typeface="Arial"/>
                <a:ea typeface="Arial"/>
                <a:cs typeface="Arial"/>
                <a:sym typeface="Arial"/>
              </a:defRPr>
            </a:lvl8pPr>
            <a:lvl9pPr marL="1828800" marR="0" indent="0" algn="l" rtl="0">
              <a:spcBef>
                <a:spcPts val="0"/>
              </a:spcBef>
              <a:spcAft>
                <a:spcPts val="0"/>
              </a:spcAft>
              <a:defRPr sz="4500" b="1" i="0" u="none" strike="noStrike" cap="none" baseline="0">
                <a:solidFill>
                  <a:srgbClr val="FFC800"/>
                </a:solidFill>
                <a:latin typeface="Arial"/>
                <a:ea typeface="Arial"/>
                <a:cs typeface="Arial"/>
                <a:sym typeface="Arial"/>
              </a:defRPr>
            </a:lvl9pPr>
          </a:lstStyle>
          <a:p>
            <a:endParaRPr/>
          </a:p>
        </p:txBody>
      </p:sp>
      <p:sp>
        <p:nvSpPr>
          <p:cNvPr id="59" name="Shape 59"/>
          <p:cNvSpPr txBox="1">
            <a:spLocks noGrp="1"/>
          </p:cNvSpPr>
          <p:nvPr>
            <p:ph type="body" idx="1"/>
          </p:nvPr>
        </p:nvSpPr>
        <p:spPr>
          <a:xfrm>
            <a:off x="457200" y="1774825"/>
            <a:ext cx="8229600" cy="4625975"/>
          </a:xfrm>
          <a:prstGeom prst="rect">
            <a:avLst/>
          </a:prstGeom>
          <a:noFill/>
          <a:ln>
            <a:noFill/>
          </a:ln>
        </p:spPr>
        <p:txBody>
          <a:bodyPr lIns="91425" tIns="91425" rIns="91425" bIns="91425" anchor="t" anchorCtr="0"/>
          <a:lstStyle>
            <a:lvl1pPr marL="438150" marR="0" indent="-225425" algn="l" rtl="0">
              <a:spcBef>
                <a:spcPts val="0"/>
              </a:spcBef>
              <a:spcAft>
                <a:spcPts val="0"/>
              </a:spcAft>
              <a:buClr>
                <a:schemeClr val="accent1"/>
              </a:buClr>
              <a:buFont typeface="Arial"/>
              <a:buChar char="•"/>
              <a:defRPr sz="3200" b="0" i="0" u="none" strike="noStrike" cap="none" baseline="0">
                <a:solidFill>
                  <a:schemeClr val="lt1"/>
                </a:solidFill>
                <a:latin typeface="Arial"/>
                <a:ea typeface="Arial"/>
                <a:cs typeface="Arial"/>
                <a:sym typeface="Arial"/>
              </a:defRPr>
            </a:lvl1pPr>
            <a:lvl2pPr marL="730250" marR="0" indent="-177800" algn="l" rtl="0">
              <a:spcBef>
                <a:spcPts val="560"/>
              </a:spcBef>
              <a:spcAft>
                <a:spcPts val="0"/>
              </a:spcAft>
              <a:buClr>
                <a:schemeClr val="accent2"/>
              </a:buClr>
              <a:buFont typeface="Arial"/>
              <a:buChar char="•"/>
              <a:defRPr sz="2800" b="0" i="0" u="none" strike="noStrike" cap="none" baseline="0">
                <a:solidFill>
                  <a:schemeClr val="lt1"/>
                </a:solidFill>
                <a:latin typeface="Arial"/>
                <a:ea typeface="Arial"/>
                <a:cs typeface="Arial"/>
                <a:sym typeface="Arial"/>
              </a:defRPr>
            </a:lvl2pPr>
            <a:lvl3pPr marL="995363" marR="0" indent="-141287" algn="l" rtl="0">
              <a:spcBef>
                <a:spcPts val="480"/>
              </a:spcBef>
              <a:spcAft>
                <a:spcPts val="0"/>
              </a:spcAft>
              <a:buClr>
                <a:srgbClr val="E66C7D"/>
              </a:buClr>
              <a:buFont typeface="Arial"/>
              <a:buChar char="•"/>
              <a:defRPr sz="2400" b="0" i="0" u="none" strike="noStrike" cap="none" baseline="0">
                <a:solidFill>
                  <a:schemeClr val="lt1"/>
                </a:solidFill>
                <a:latin typeface="Arial"/>
                <a:ea typeface="Arial"/>
                <a:cs typeface="Arial"/>
                <a:sym typeface="Arial"/>
              </a:defRPr>
            </a:lvl3pPr>
            <a:lvl4pPr marL="1216025" marR="0" indent="-111125" algn="l" rtl="0">
              <a:spcBef>
                <a:spcPts val="400"/>
              </a:spcBef>
              <a:spcAft>
                <a:spcPts val="0"/>
              </a:spcAft>
              <a:buClr>
                <a:srgbClr val="6BB76D"/>
              </a:buClr>
              <a:buFont typeface="Arial"/>
              <a:buChar char="•"/>
              <a:defRPr sz="2000" b="0" i="0" u="none" strike="noStrike" cap="none" baseline="0">
                <a:solidFill>
                  <a:schemeClr val="lt1"/>
                </a:solidFill>
                <a:latin typeface="Arial"/>
                <a:ea typeface="Arial"/>
                <a:cs typeface="Arial"/>
                <a:sym typeface="Arial"/>
              </a:defRPr>
            </a:lvl4pPr>
            <a:lvl5pPr marL="1425575" marR="0" indent="-117475" algn="l" rtl="0">
              <a:spcBef>
                <a:spcPts val="400"/>
              </a:spcBef>
              <a:spcAft>
                <a:spcPts val="0"/>
              </a:spcAft>
              <a:buClr>
                <a:srgbClr val="E88651"/>
              </a:buClr>
              <a:buFont typeface="Arial"/>
              <a:buChar char="•"/>
              <a:defRPr sz="2000" b="0" i="0" u="none" strike="noStrike" cap="none" baseline="0">
                <a:solidFill>
                  <a:schemeClr val="lt1"/>
                </a:solidFill>
                <a:latin typeface="Arial"/>
                <a:ea typeface="Arial"/>
                <a:cs typeface="Arial"/>
                <a:sym typeface="Arial"/>
              </a:defRPr>
            </a:lvl5pPr>
            <a:lvl6pPr marL="1627632" marR="0" indent="-116332" algn="l" rtl="0">
              <a:spcBef>
                <a:spcPts val="400"/>
              </a:spcBef>
              <a:buClr>
                <a:schemeClr val="accent6"/>
              </a:buClr>
              <a:buFont typeface="Arial"/>
              <a:buChar char="•"/>
              <a:defRPr sz="2000" b="0" i="0" u="none" strike="noStrike" cap="none" baseline="0">
                <a:solidFill>
                  <a:schemeClr val="lt1"/>
                </a:solidFill>
                <a:latin typeface="Arial"/>
                <a:ea typeface="Arial"/>
                <a:cs typeface="Arial"/>
                <a:sym typeface="Arial"/>
              </a:defRPr>
            </a:lvl6pPr>
            <a:lvl7pPr marL="1828800" marR="0" indent="-120650" algn="l" rtl="0">
              <a:spcBef>
                <a:spcPts val="360"/>
              </a:spcBef>
              <a:buClr>
                <a:schemeClr val="accent1"/>
              </a:buClr>
              <a:buFont typeface="Arial"/>
              <a:buChar char="•"/>
              <a:defRPr sz="1800" b="0" i="0" u="none" strike="noStrike" cap="none" baseline="0">
                <a:solidFill>
                  <a:schemeClr val="lt1"/>
                </a:solidFill>
                <a:latin typeface="Arial"/>
                <a:ea typeface="Arial"/>
                <a:cs typeface="Arial"/>
                <a:sym typeface="Arial"/>
              </a:defRPr>
            </a:lvl7pPr>
            <a:lvl8pPr marL="2029968" marR="0" indent="-118617" algn="l" rtl="0">
              <a:spcBef>
                <a:spcPts val="360"/>
              </a:spcBef>
              <a:buClr>
                <a:schemeClr val="accent2"/>
              </a:buClr>
              <a:buFont typeface="Arial"/>
              <a:buChar char="•"/>
              <a:defRPr sz="1800" b="0" i="0" u="none" strike="noStrike" cap="none" baseline="0">
                <a:solidFill>
                  <a:schemeClr val="lt1"/>
                </a:solidFill>
                <a:latin typeface="Arial"/>
                <a:ea typeface="Arial"/>
                <a:cs typeface="Arial"/>
                <a:sym typeface="Arial"/>
              </a:defRPr>
            </a:lvl8pPr>
            <a:lvl9pPr marL="2231136" marR="0" indent="-116585" algn="l" rtl="0">
              <a:spcBef>
                <a:spcPts val="360"/>
              </a:spcBef>
              <a:buClr>
                <a:schemeClr val="accent3"/>
              </a:buClr>
              <a:buFont typeface="Arial"/>
              <a:buChar char="•"/>
              <a:defRPr sz="1800" b="0" i="0" u="none" strike="noStrike" cap="none" baseline="0">
                <a:solidFill>
                  <a:schemeClr val="lt1"/>
                </a:solidFill>
                <a:latin typeface="Arial"/>
                <a:ea typeface="Arial"/>
                <a:cs typeface="Arial"/>
                <a:sym typeface="Arial"/>
              </a:defRPr>
            </a:lvl9pPr>
          </a:lstStyle>
          <a:p>
            <a:endParaRPr/>
          </a:p>
        </p:txBody>
      </p:sp>
      <p:sp>
        <p:nvSpPr>
          <p:cNvPr id="60" name="Shape 60"/>
          <p:cNvSpPr txBox="1">
            <a:spLocks noGrp="1"/>
          </p:cNvSpPr>
          <p:nvPr>
            <p:ph type="dt" idx="10"/>
          </p:nvPr>
        </p:nvSpPr>
        <p:spPr>
          <a:xfrm>
            <a:off x="457200" y="6477000"/>
            <a:ext cx="2133599" cy="274636"/>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lt1"/>
                </a:solidFill>
                <a:latin typeface="Arial"/>
                <a:ea typeface="Arial"/>
                <a:cs typeface="Arial"/>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a:p>
        </p:txBody>
      </p:sp>
      <p:sp>
        <p:nvSpPr>
          <p:cNvPr id="61" name="Shape 61"/>
          <p:cNvSpPr txBox="1">
            <a:spLocks noGrp="1"/>
          </p:cNvSpPr>
          <p:nvPr>
            <p:ph type="ftr" idx="11"/>
          </p:nvPr>
        </p:nvSpPr>
        <p:spPr>
          <a:xfrm>
            <a:off x="2640011" y="6477000"/>
            <a:ext cx="5508625" cy="274636"/>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lt1"/>
                </a:solidFill>
                <a:latin typeface="Arial"/>
                <a:ea typeface="Arial"/>
                <a:cs typeface="Arial"/>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a:p>
        </p:txBody>
      </p:sp>
      <p:sp>
        <p:nvSpPr>
          <p:cNvPr id="62" name="Shape 62"/>
          <p:cNvSpPr txBox="1">
            <a:spLocks noGrp="1"/>
          </p:cNvSpPr>
          <p:nvPr>
            <p:ph type="sldNum" idx="12"/>
          </p:nvPr>
        </p:nvSpPr>
        <p:spPr>
          <a:xfrm>
            <a:off x="8204200" y="6477000"/>
            <a:ext cx="733425" cy="274636"/>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FFFFFF"/>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56"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152400"/>
            <a:ext cx="8229600" cy="1250950"/>
          </a:xfrm>
          <a:prstGeom prst="rect">
            <a:avLst/>
          </a:prstGeom>
          <a:noFill/>
          <a:ln>
            <a:noFill/>
          </a:ln>
        </p:spPr>
        <p:txBody>
          <a:bodyPr lIns="91425" tIns="91425" rIns="91425" bIns="91425" anchor="ctr" anchorCtr="0"/>
          <a:lstStyle>
            <a:lvl1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1pPr>
            <a:lvl2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2pPr>
            <a:lvl3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3pPr>
            <a:lvl4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4pPr>
            <a:lvl5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5pPr>
            <a:lvl6pPr marL="457200" marR="0" indent="0" algn="l" rtl="0">
              <a:spcBef>
                <a:spcPts val="0"/>
              </a:spcBef>
              <a:spcAft>
                <a:spcPts val="0"/>
              </a:spcAft>
              <a:defRPr sz="4500" b="1" i="0" u="none" strike="noStrike" cap="none" baseline="0">
                <a:solidFill>
                  <a:srgbClr val="FFC800"/>
                </a:solidFill>
                <a:latin typeface="Arial"/>
                <a:ea typeface="Arial"/>
                <a:cs typeface="Arial"/>
                <a:sym typeface="Arial"/>
              </a:defRPr>
            </a:lvl6pPr>
            <a:lvl7pPr marL="914400" marR="0" indent="0" algn="l" rtl="0">
              <a:spcBef>
                <a:spcPts val="0"/>
              </a:spcBef>
              <a:spcAft>
                <a:spcPts val="0"/>
              </a:spcAft>
              <a:defRPr sz="4500" b="1" i="0" u="none" strike="noStrike" cap="none" baseline="0">
                <a:solidFill>
                  <a:srgbClr val="FFC800"/>
                </a:solidFill>
                <a:latin typeface="Arial"/>
                <a:ea typeface="Arial"/>
                <a:cs typeface="Arial"/>
                <a:sym typeface="Arial"/>
              </a:defRPr>
            </a:lvl7pPr>
            <a:lvl8pPr marL="1371600" marR="0" indent="0" algn="l" rtl="0">
              <a:spcBef>
                <a:spcPts val="0"/>
              </a:spcBef>
              <a:spcAft>
                <a:spcPts val="0"/>
              </a:spcAft>
              <a:defRPr sz="4500" b="1" i="0" u="none" strike="noStrike" cap="none" baseline="0">
                <a:solidFill>
                  <a:srgbClr val="FFC800"/>
                </a:solidFill>
                <a:latin typeface="Arial"/>
                <a:ea typeface="Arial"/>
                <a:cs typeface="Arial"/>
                <a:sym typeface="Arial"/>
              </a:defRPr>
            </a:lvl8pPr>
            <a:lvl9pPr marL="1828800" marR="0" indent="0" algn="l" rtl="0">
              <a:spcBef>
                <a:spcPts val="0"/>
              </a:spcBef>
              <a:spcAft>
                <a:spcPts val="0"/>
              </a:spcAft>
              <a:defRPr sz="4500" b="1" i="0" u="none" strike="noStrike" cap="none" baseline="0">
                <a:solidFill>
                  <a:srgbClr val="FFC800"/>
                </a:solidFill>
                <a:latin typeface="Arial"/>
                <a:ea typeface="Arial"/>
                <a:cs typeface="Arial"/>
                <a:sym typeface="Arial"/>
              </a:defRPr>
            </a:lvl9pPr>
          </a:lstStyle>
          <a:p>
            <a:endParaRPr/>
          </a:p>
        </p:txBody>
      </p:sp>
      <p:sp>
        <p:nvSpPr>
          <p:cNvPr id="68" name="Shape 68"/>
          <p:cNvSpPr txBox="1">
            <a:spLocks noGrp="1"/>
          </p:cNvSpPr>
          <p:nvPr>
            <p:ph type="body" idx="1"/>
          </p:nvPr>
        </p:nvSpPr>
        <p:spPr>
          <a:xfrm>
            <a:off x="457200" y="1774825"/>
            <a:ext cx="8229600" cy="4625975"/>
          </a:xfrm>
          <a:prstGeom prst="rect">
            <a:avLst/>
          </a:prstGeom>
          <a:noFill/>
          <a:ln>
            <a:noFill/>
          </a:ln>
        </p:spPr>
        <p:txBody>
          <a:bodyPr lIns="91425" tIns="91425" rIns="91425" bIns="91425" anchor="t" anchorCtr="0"/>
          <a:lstStyle>
            <a:lvl1pPr marL="438150" marR="0" indent="-225425" algn="l" rtl="0">
              <a:spcBef>
                <a:spcPts val="0"/>
              </a:spcBef>
              <a:spcAft>
                <a:spcPts val="0"/>
              </a:spcAft>
              <a:buClr>
                <a:schemeClr val="accent1"/>
              </a:buClr>
              <a:buFont typeface="Arial"/>
              <a:buChar char="•"/>
              <a:defRPr sz="3200" b="0" i="0" u="none" strike="noStrike" cap="none" baseline="0">
                <a:solidFill>
                  <a:schemeClr val="dk1"/>
                </a:solidFill>
                <a:latin typeface="Arial"/>
                <a:ea typeface="Arial"/>
                <a:cs typeface="Arial"/>
                <a:sym typeface="Arial"/>
              </a:defRPr>
            </a:lvl1pPr>
            <a:lvl2pPr marL="730250" marR="0" indent="-177800" algn="l" rtl="0">
              <a:spcBef>
                <a:spcPts val="560"/>
              </a:spcBef>
              <a:spcAft>
                <a:spcPts val="0"/>
              </a:spcAft>
              <a:buClr>
                <a:schemeClr val="accent2"/>
              </a:buClr>
              <a:buFont typeface="Arial"/>
              <a:buChar char="•"/>
              <a:defRPr sz="2800" b="0" i="0" u="none" strike="noStrike" cap="none" baseline="0">
                <a:solidFill>
                  <a:schemeClr val="dk1"/>
                </a:solidFill>
                <a:latin typeface="Arial"/>
                <a:ea typeface="Arial"/>
                <a:cs typeface="Arial"/>
                <a:sym typeface="Arial"/>
              </a:defRPr>
            </a:lvl2pPr>
            <a:lvl3pPr marL="995363" marR="0" indent="-141287" algn="l" rtl="0">
              <a:spcBef>
                <a:spcPts val="480"/>
              </a:spcBef>
              <a:spcAft>
                <a:spcPts val="0"/>
              </a:spcAft>
              <a:buClr>
                <a:srgbClr val="E66C7D"/>
              </a:buClr>
              <a:buFont typeface="Arial"/>
              <a:buChar char="•"/>
              <a:defRPr sz="2400" b="0" i="0" u="none" strike="noStrike" cap="none" baseline="0">
                <a:solidFill>
                  <a:schemeClr val="dk1"/>
                </a:solidFill>
                <a:latin typeface="Arial"/>
                <a:ea typeface="Arial"/>
                <a:cs typeface="Arial"/>
                <a:sym typeface="Arial"/>
              </a:defRPr>
            </a:lvl3pPr>
            <a:lvl4pPr marL="1216025" marR="0" indent="-111125" algn="l" rtl="0">
              <a:spcBef>
                <a:spcPts val="400"/>
              </a:spcBef>
              <a:spcAft>
                <a:spcPts val="0"/>
              </a:spcAft>
              <a:buClr>
                <a:srgbClr val="6BB76D"/>
              </a:buClr>
              <a:buFont typeface="Arial"/>
              <a:buChar char="•"/>
              <a:defRPr sz="2000" b="0" i="0" u="none" strike="noStrike" cap="none" baseline="0">
                <a:solidFill>
                  <a:schemeClr val="dk1"/>
                </a:solidFill>
                <a:latin typeface="Arial"/>
                <a:ea typeface="Arial"/>
                <a:cs typeface="Arial"/>
                <a:sym typeface="Arial"/>
              </a:defRPr>
            </a:lvl4pPr>
            <a:lvl5pPr marL="1425575" marR="0" indent="-117475" algn="l" rtl="0">
              <a:spcBef>
                <a:spcPts val="400"/>
              </a:spcBef>
              <a:spcAft>
                <a:spcPts val="0"/>
              </a:spcAft>
              <a:buClr>
                <a:srgbClr val="E88651"/>
              </a:buClr>
              <a:buFont typeface="Arial"/>
              <a:buChar char="•"/>
              <a:defRPr sz="2000" b="0" i="0" u="none" strike="noStrike" cap="none" baseline="0">
                <a:solidFill>
                  <a:schemeClr val="dk1"/>
                </a:solidFill>
                <a:latin typeface="Arial"/>
                <a:ea typeface="Arial"/>
                <a:cs typeface="Arial"/>
                <a:sym typeface="Arial"/>
              </a:defRPr>
            </a:lvl5pPr>
            <a:lvl6pPr marL="1627632" marR="0" indent="-116332" algn="l" rtl="0">
              <a:spcBef>
                <a:spcPts val="400"/>
              </a:spcBef>
              <a:buClr>
                <a:schemeClr val="accent6"/>
              </a:buClr>
              <a:buFont typeface="Arial"/>
              <a:buChar char="•"/>
              <a:defRPr sz="2000" b="0" i="0" u="none" strike="noStrike" cap="none" baseline="0">
                <a:solidFill>
                  <a:schemeClr val="dk1"/>
                </a:solidFill>
                <a:latin typeface="Arial"/>
                <a:ea typeface="Arial"/>
                <a:cs typeface="Arial"/>
                <a:sym typeface="Arial"/>
              </a:defRPr>
            </a:lvl6pPr>
            <a:lvl7pPr marL="1828800" marR="0" indent="-120650" algn="l" rtl="0">
              <a:spcBef>
                <a:spcPts val="360"/>
              </a:spcBef>
              <a:buClr>
                <a:schemeClr val="accent1"/>
              </a:buClr>
              <a:buFont typeface="Arial"/>
              <a:buChar char="•"/>
              <a:defRPr sz="1800" b="0" i="0" u="none" strike="noStrike" cap="none" baseline="0">
                <a:solidFill>
                  <a:schemeClr val="dk1"/>
                </a:solidFill>
                <a:latin typeface="Arial"/>
                <a:ea typeface="Arial"/>
                <a:cs typeface="Arial"/>
                <a:sym typeface="Arial"/>
              </a:defRPr>
            </a:lvl7pPr>
            <a:lvl8pPr marL="2029968" marR="0" indent="-118617" algn="l" rtl="0">
              <a:spcBef>
                <a:spcPts val="360"/>
              </a:spcBef>
              <a:buClr>
                <a:schemeClr val="accent2"/>
              </a:buClr>
              <a:buFont typeface="Arial"/>
              <a:buChar char="•"/>
              <a:defRPr sz="1800" b="0" i="0" u="none" strike="noStrike" cap="none" baseline="0">
                <a:solidFill>
                  <a:schemeClr val="dk1"/>
                </a:solidFill>
                <a:latin typeface="Arial"/>
                <a:ea typeface="Arial"/>
                <a:cs typeface="Arial"/>
                <a:sym typeface="Arial"/>
              </a:defRPr>
            </a:lvl8pPr>
            <a:lvl9pPr marL="2231136" marR="0" indent="-116585" algn="l" rtl="0">
              <a:spcBef>
                <a:spcPts val="360"/>
              </a:spcBef>
              <a:buClr>
                <a:schemeClr val="accent3"/>
              </a:buClr>
              <a:buFont typeface="Arial"/>
              <a:buChar char="•"/>
              <a:defRPr sz="1800" b="0" i="0" u="none" strike="noStrike" cap="none" baseline="0">
                <a:solidFill>
                  <a:schemeClr val="dk1"/>
                </a:solidFill>
                <a:latin typeface="Arial"/>
                <a:ea typeface="Arial"/>
                <a:cs typeface="Arial"/>
                <a:sym typeface="Arial"/>
              </a:defRPr>
            </a:lvl9pPr>
          </a:lstStyle>
          <a:p>
            <a:endParaRPr/>
          </a:p>
        </p:txBody>
      </p:sp>
      <p:sp>
        <p:nvSpPr>
          <p:cNvPr id="69" name="Shape 69"/>
          <p:cNvSpPr txBox="1">
            <a:spLocks noGrp="1"/>
          </p:cNvSpPr>
          <p:nvPr>
            <p:ph type="dt" idx="10"/>
          </p:nvPr>
        </p:nvSpPr>
        <p:spPr>
          <a:xfrm>
            <a:off x="457200" y="6477000"/>
            <a:ext cx="2133599" cy="274636"/>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70" name="Shape 70"/>
          <p:cNvSpPr txBox="1">
            <a:spLocks noGrp="1"/>
          </p:cNvSpPr>
          <p:nvPr>
            <p:ph type="ftr" idx="11"/>
          </p:nvPr>
        </p:nvSpPr>
        <p:spPr>
          <a:xfrm>
            <a:off x="2640011" y="6477000"/>
            <a:ext cx="5508625" cy="274636"/>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71" name="Shape 71"/>
          <p:cNvSpPr txBox="1">
            <a:spLocks noGrp="1"/>
          </p:cNvSpPr>
          <p:nvPr>
            <p:ph type="sldNum" idx="12"/>
          </p:nvPr>
        </p:nvSpPr>
        <p:spPr>
          <a:xfrm>
            <a:off x="8204200" y="6477000"/>
            <a:ext cx="733425" cy="274636"/>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3F3F3F"/>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57"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3"/>
        <p:cNvGrpSpPr/>
        <p:nvPr/>
      </p:nvGrpSpPr>
      <p:grpSpPr>
        <a:xfrm>
          <a:off x="0" y="0"/>
          <a:ext cx="0" cy="0"/>
          <a:chOff x="0" y="0"/>
          <a:chExt cx="0" cy="0"/>
        </a:xfrm>
      </p:grpSpPr>
      <p:sp>
        <p:nvSpPr>
          <p:cNvPr id="74" name="Shape 74"/>
          <p:cNvSpPr/>
          <p:nvPr/>
        </p:nvSpPr>
        <p:spPr>
          <a:xfrm>
            <a:off x="0" y="1436687"/>
            <a:ext cx="9144000" cy="44450"/>
          </a:xfrm>
          <a:prstGeom prst="rect">
            <a:avLst/>
          </a:prstGeom>
          <a:solidFill>
            <a:srgbClr val="FFFFFF"/>
          </a:solidFill>
          <a:ln>
            <a:noFill/>
          </a:ln>
        </p:spPr>
        <p:txBody>
          <a:bodyPr lIns="91425" tIns="45700" rIns="91425" bIns="45700" anchor="ctr" anchorCtr="0">
            <a:noAutofit/>
          </a:bodyPr>
          <a:lstStyle/>
          <a:p>
            <a:endParaRPr/>
          </a:p>
        </p:txBody>
      </p:sp>
      <p:sp>
        <p:nvSpPr>
          <p:cNvPr id="75" name="Shape 75"/>
          <p:cNvSpPr/>
          <p:nvPr/>
        </p:nvSpPr>
        <p:spPr>
          <a:xfrm>
            <a:off x="0" y="0"/>
            <a:ext cx="9144000" cy="1433511"/>
          </a:xfrm>
          <a:prstGeom prst="rect">
            <a:avLst/>
          </a:prstGeom>
          <a:solidFill>
            <a:srgbClr val="000000"/>
          </a:solidFill>
          <a:ln>
            <a:noFill/>
          </a:ln>
        </p:spPr>
        <p:txBody>
          <a:bodyPr lIns="91425" tIns="45700" rIns="91425" bIns="45700" anchor="ctr" anchorCtr="0">
            <a:noAutofit/>
          </a:bodyPr>
          <a:lstStyle/>
          <a:p>
            <a:endParaRPr/>
          </a:p>
        </p:txBody>
      </p:sp>
      <p:sp>
        <p:nvSpPr>
          <p:cNvPr id="76" name="Shape 76"/>
          <p:cNvSpPr/>
          <p:nvPr/>
        </p:nvSpPr>
        <p:spPr>
          <a:xfrm>
            <a:off x="2855911" y="0"/>
            <a:ext cx="46036" cy="1454149"/>
          </a:xfrm>
          <a:prstGeom prst="rect">
            <a:avLst/>
          </a:prstGeom>
          <a:solidFill>
            <a:srgbClr val="FFFFFF"/>
          </a:solidFill>
          <a:ln>
            <a:noFill/>
          </a:ln>
        </p:spPr>
        <p:txBody>
          <a:bodyPr lIns="91425" tIns="45700" rIns="91425" bIns="45700" anchor="ctr" anchorCtr="0">
            <a:noAutofit/>
          </a:bodyPr>
          <a:lstStyle/>
          <a:p>
            <a:endParaRPr/>
          </a:p>
        </p:txBody>
      </p:sp>
      <p:sp>
        <p:nvSpPr>
          <p:cNvPr id="77" name="Shape 77"/>
          <p:cNvSpPr/>
          <p:nvPr/>
        </p:nvSpPr>
        <p:spPr>
          <a:xfrm>
            <a:off x="2855911" y="0"/>
            <a:ext cx="46036" cy="1454149"/>
          </a:xfrm>
          <a:prstGeom prst="rect">
            <a:avLst/>
          </a:prstGeom>
          <a:solidFill>
            <a:srgbClr val="FFFFFF"/>
          </a:solidFill>
          <a:ln>
            <a:noFill/>
          </a:ln>
        </p:spPr>
        <p:txBody>
          <a:bodyPr lIns="91425" tIns="45700" rIns="91425" bIns="45700" anchor="ctr" anchorCtr="0">
            <a:noAutofit/>
          </a:bodyPr>
          <a:lstStyle/>
          <a:p>
            <a:endParaRPr/>
          </a:p>
        </p:txBody>
      </p:sp>
      <p:sp>
        <p:nvSpPr>
          <p:cNvPr id="78" name="Shape 78"/>
          <p:cNvSpPr txBox="1">
            <a:spLocks noGrp="1"/>
          </p:cNvSpPr>
          <p:nvPr>
            <p:ph type="title"/>
          </p:nvPr>
        </p:nvSpPr>
        <p:spPr>
          <a:xfrm>
            <a:off x="457200" y="152400"/>
            <a:ext cx="8229600" cy="1250950"/>
          </a:xfrm>
          <a:prstGeom prst="rect">
            <a:avLst/>
          </a:prstGeom>
          <a:noFill/>
          <a:ln>
            <a:noFill/>
          </a:ln>
        </p:spPr>
        <p:txBody>
          <a:bodyPr lIns="91425" tIns="91425" rIns="91425" bIns="91425" anchor="ctr" anchorCtr="0"/>
          <a:lstStyle>
            <a:lvl1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1pPr>
            <a:lvl2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2pPr>
            <a:lvl3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3pPr>
            <a:lvl4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4pPr>
            <a:lvl5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5pPr>
            <a:lvl6pPr marL="457200" marR="0" indent="0" algn="l" rtl="0">
              <a:spcBef>
                <a:spcPts val="0"/>
              </a:spcBef>
              <a:spcAft>
                <a:spcPts val="0"/>
              </a:spcAft>
              <a:defRPr sz="4500" b="1" i="0" u="none" strike="noStrike" cap="none" baseline="0">
                <a:solidFill>
                  <a:srgbClr val="FFC800"/>
                </a:solidFill>
                <a:latin typeface="Arial"/>
                <a:ea typeface="Arial"/>
                <a:cs typeface="Arial"/>
                <a:sym typeface="Arial"/>
              </a:defRPr>
            </a:lvl6pPr>
            <a:lvl7pPr marL="914400" marR="0" indent="0" algn="l" rtl="0">
              <a:spcBef>
                <a:spcPts val="0"/>
              </a:spcBef>
              <a:spcAft>
                <a:spcPts val="0"/>
              </a:spcAft>
              <a:defRPr sz="4500" b="1" i="0" u="none" strike="noStrike" cap="none" baseline="0">
                <a:solidFill>
                  <a:srgbClr val="FFC800"/>
                </a:solidFill>
                <a:latin typeface="Arial"/>
                <a:ea typeface="Arial"/>
                <a:cs typeface="Arial"/>
                <a:sym typeface="Arial"/>
              </a:defRPr>
            </a:lvl7pPr>
            <a:lvl8pPr marL="1371600" marR="0" indent="0" algn="l" rtl="0">
              <a:spcBef>
                <a:spcPts val="0"/>
              </a:spcBef>
              <a:spcAft>
                <a:spcPts val="0"/>
              </a:spcAft>
              <a:defRPr sz="4500" b="1" i="0" u="none" strike="noStrike" cap="none" baseline="0">
                <a:solidFill>
                  <a:srgbClr val="FFC800"/>
                </a:solidFill>
                <a:latin typeface="Arial"/>
                <a:ea typeface="Arial"/>
                <a:cs typeface="Arial"/>
                <a:sym typeface="Arial"/>
              </a:defRPr>
            </a:lvl8pPr>
            <a:lvl9pPr marL="1828800" marR="0" indent="0" algn="l" rtl="0">
              <a:spcBef>
                <a:spcPts val="0"/>
              </a:spcBef>
              <a:spcAft>
                <a:spcPts val="0"/>
              </a:spcAft>
              <a:defRPr sz="4500" b="1" i="0" u="none" strike="noStrike" cap="none" baseline="0">
                <a:solidFill>
                  <a:srgbClr val="FFC800"/>
                </a:solidFill>
                <a:latin typeface="Arial"/>
                <a:ea typeface="Arial"/>
                <a:cs typeface="Arial"/>
                <a:sym typeface="Arial"/>
              </a:defRPr>
            </a:lvl9pPr>
          </a:lstStyle>
          <a:p>
            <a:endParaRPr/>
          </a:p>
        </p:txBody>
      </p:sp>
      <p:sp>
        <p:nvSpPr>
          <p:cNvPr id="79" name="Shape 79"/>
          <p:cNvSpPr txBox="1">
            <a:spLocks noGrp="1"/>
          </p:cNvSpPr>
          <p:nvPr>
            <p:ph type="body" idx="1"/>
          </p:nvPr>
        </p:nvSpPr>
        <p:spPr>
          <a:xfrm>
            <a:off x="457200" y="1774825"/>
            <a:ext cx="8229600" cy="4625975"/>
          </a:xfrm>
          <a:prstGeom prst="rect">
            <a:avLst/>
          </a:prstGeom>
          <a:noFill/>
          <a:ln>
            <a:noFill/>
          </a:ln>
        </p:spPr>
        <p:txBody>
          <a:bodyPr lIns="91425" tIns="91425" rIns="91425" bIns="91425" anchor="t" anchorCtr="0"/>
          <a:lstStyle>
            <a:lvl1pPr marL="438150" marR="0" indent="-225425" algn="l" rtl="0">
              <a:spcBef>
                <a:spcPts val="0"/>
              </a:spcBef>
              <a:spcAft>
                <a:spcPts val="0"/>
              </a:spcAft>
              <a:buClr>
                <a:schemeClr val="accent1"/>
              </a:buClr>
              <a:buFont typeface="Arial"/>
              <a:buChar char="•"/>
              <a:defRPr sz="3200" b="0" i="0" u="none" strike="noStrike" cap="none" baseline="0">
                <a:solidFill>
                  <a:schemeClr val="dk1"/>
                </a:solidFill>
                <a:latin typeface="Arial"/>
                <a:ea typeface="Arial"/>
                <a:cs typeface="Arial"/>
                <a:sym typeface="Arial"/>
              </a:defRPr>
            </a:lvl1pPr>
            <a:lvl2pPr marL="730250" marR="0" indent="-177800" algn="l" rtl="0">
              <a:spcBef>
                <a:spcPts val="560"/>
              </a:spcBef>
              <a:spcAft>
                <a:spcPts val="0"/>
              </a:spcAft>
              <a:buClr>
                <a:schemeClr val="accent2"/>
              </a:buClr>
              <a:buFont typeface="Arial"/>
              <a:buChar char="•"/>
              <a:defRPr sz="2800" b="0" i="0" u="none" strike="noStrike" cap="none" baseline="0">
                <a:solidFill>
                  <a:schemeClr val="dk1"/>
                </a:solidFill>
                <a:latin typeface="Arial"/>
                <a:ea typeface="Arial"/>
                <a:cs typeface="Arial"/>
                <a:sym typeface="Arial"/>
              </a:defRPr>
            </a:lvl2pPr>
            <a:lvl3pPr marL="995363" marR="0" indent="-141287" algn="l" rtl="0">
              <a:spcBef>
                <a:spcPts val="480"/>
              </a:spcBef>
              <a:spcAft>
                <a:spcPts val="0"/>
              </a:spcAft>
              <a:buClr>
                <a:srgbClr val="E66C7D"/>
              </a:buClr>
              <a:buFont typeface="Arial"/>
              <a:buChar char="•"/>
              <a:defRPr sz="2400" b="0" i="0" u="none" strike="noStrike" cap="none" baseline="0">
                <a:solidFill>
                  <a:schemeClr val="dk1"/>
                </a:solidFill>
                <a:latin typeface="Arial"/>
                <a:ea typeface="Arial"/>
                <a:cs typeface="Arial"/>
                <a:sym typeface="Arial"/>
              </a:defRPr>
            </a:lvl3pPr>
            <a:lvl4pPr marL="1216025" marR="0" indent="-111125" algn="l" rtl="0">
              <a:spcBef>
                <a:spcPts val="400"/>
              </a:spcBef>
              <a:spcAft>
                <a:spcPts val="0"/>
              </a:spcAft>
              <a:buClr>
                <a:srgbClr val="6BB76D"/>
              </a:buClr>
              <a:buFont typeface="Arial"/>
              <a:buChar char="•"/>
              <a:defRPr sz="2000" b="0" i="0" u="none" strike="noStrike" cap="none" baseline="0">
                <a:solidFill>
                  <a:schemeClr val="dk1"/>
                </a:solidFill>
                <a:latin typeface="Arial"/>
                <a:ea typeface="Arial"/>
                <a:cs typeface="Arial"/>
                <a:sym typeface="Arial"/>
              </a:defRPr>
            </a:lvl4pPr>
            <a:lvl5pPr marL="1425575" marR="0" indent="-117475" algn="l" rtl="0">
              <a:spcBef>
                <a:spcPts val="400"/>
              </a:spcBef>
              <a:spcAft>
                <a:spcPts val="0"/>
              </a:spcAft>
              <a:buClr>
                <a:srgbClr val="E88651"/>
              </a:buClr>
              <a:buFont typeface="Arial"/>
              <a:buChar char="•"/>
              <a:defRPr sz="2000" b="0" i="0" u="none" strike="noStrike" cap="none" baseline="0">
                <a:solidFill>
                  <a:schemeClr val="dk1"/>
                </a:solidFill>
                <a:latin typeface="Arial"/>
                <a:ea typeface="Arial"/>
                <a:cs typeface="Arial"/>
                <a:sym typeface="Arial"/>
              </a:defRPr>
            </a:lvl5pPr>
            <a:lvl6pPr marL="1627632" marR="0" indent="-116332" algn="l" rtl="0">
              <a:spcBef>
                <a:spcPts val="400"/>
              </a:spcBef>
              <a:buClr>
                <a:schemeClr val="accent6"/>
              </a:buClr>
              <a:buFont typeface="Arial"/>
              <a:buChar char="•"/>
              <a:defRPr sz="2000" b="0" i="0" u="none" strike="noStrike" cap="none" baseline="0">
                <a:solidFill>
                  <a:schemeClr val="dk1"/>
                </a:solidFill>
                <a:latin typeface="Arial"/>
                <a:ea typeface="Arial"/>
                <a:cs typeface="Arial"/>
                <a:sym typeface="Arial"/>
              </a:defRPr>
            </a:lvl6pPr>
            <a:lvl7pPr marL="1828800" marR="0" indent="-120650" algn="l" rtl="0">
              <a:spcBef>
                <a:spcPts val="360"/>
              </a:spcBef>
              <a:buClr>
                <a:schemeClr val="accent1"/>
              </a:buClr>
              <a:buFont typeface="Arial"/>
              <a:buChar char="•"/>
              <a:defRPr sz="1800" b="0" i="0" u="none" strike="noStrike" cap="none" baseline="0">
                <a:solidFill>
                  <a:schemeClr val="dk1"/>
                </a:solidFill>
                <a:latin typeface="Arial"/>
                <a:ea typeface="Arial"/>
                <a:cs typeface="Arial"/>
                <a:sym typeface="Arial"/>
              </a:defRPr>
            </a:lvl7pPr>
            <a:lvl8pPr marL="2029968" marR="0" indent="-118617" algn="l" rtl="0">
              <a:spcBef>
                <a:spcPts val="360"/>
              </a:spcBef>
              <a:buClr>
                <a:schemeClr val="accent2"/>
              </a:buClr>
              <a:buFont typeface="Arial"/>
              <a:buChar char="•"/>
              <a:defRPr sz="1800" b="0" i="0" u="none" strike="noStrike" cap="none" baseline="0">
                <a:solidFill>
                  <a:schemeClr val="dk1"/>
                </a:solidFill>
                <a:latin typeface="Arial"/>
                <a:ea typeface="Arial"/>
                <a:cs typeface="Arial"/>
                <a:sym typeface="Arial"/>
              </a:defRPr>
            </a:lvl8pPr>
            <a:lvl9pPr marL="2231136" marR="0" indent="-116585" algn="l" rtl="0">
              <a:spcBef>
                <a:spcPts val="360"/>
              </a:spcBef>
              <a:buClr>
                <a:schemeClr val="accent3"/>
              </a:buClr>
              <a:buFont typeface="Arial"/>
              <a:buChar char="•"/>
              <a:defRPr sz="1800" b="0" i="0" u="none" strike="noStrike" cap="none" baseline="0">
                <a:solidFill>
                  <a:schemeClr val="dk1"/>
                </a:solidFill>
                <a:latin typeface="Arial"/>
                <a:ea typeface="Arial"/>
                <a:cs typeface="Arial"/>
                <a:sym typeface="Arial"/>
              </a:defRPr>
            </a:lvl9pPr>
          </a:lstStyle>
          <a:p>
            <a:endParaRPr/>
          </a:p>
        </p:txBody>
      </p:sp>
      <p:sp>
        <p:nvSpPr>
          <p:cNvPr id="80" name="Shape 80"/>
          <p:cNvSpPr txBox="1">
            <a:spLocks noGrp="1"/>
          </p:cNvSpPr>
          <p:nvPr>
            <p:ph type="dt" idx="10"/>
          </p:nvPr>
        </p:nvSpPr>
        <p:spPr>
          <a:xfrm>
            <a:off x="457200" y="6477000"/>
            <a:ext cx="2133599" cy="274636"/>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81" name="Shape 81"/>
          <p:cNvSpPr txBox="1">
            <a:spLocks noGrp="1"/>
          </p:cNvSpPr>
          <p:nvPr>
            <p:ph type="ftr" idx="11"/>
          </p:nvPr>
        </p:nvSpPr>
        <p:spPr>
          <a:xfrm>
            <a:off x="2640011" y="6477000"/>
            <a:ext cx="5508625" cy="274636"/>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82" name="Shape 82"/>
          <p:cNvSpPr txBox="1">
            <a:spLocks noGrp="1"/>
          </p:cNvSpPr>
          <p:nvPr>
            <p:ph type="sldNum" idx="12"/>
          </p:nvPr>
        </p:nvSpPr>
        <p:spPr>
          <a:xfrm>
            <a:off x="8204200" y="6477000"/>
            <a:ext cx="733425" cy="274636"/>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3F3F3F"/>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87"/>
        <p:cNvGrpSpPr/>
        <p:nvPr/>
      </p:nvGrpSpPr>
      <p:grpSpPr>
        <a:xfrm>
          <a:off x="0" y="0"/>
          <a:ext cx="0" cy="0"/>
          <a:chOff x="0" y="0"/>
          <a:chExt cx="0" cy="0"/>
        </a:xfrm>
      </p:grpSpPr>
      <p:sp>
        <p:nvSpPr>
          <p:cNvPr id="88" name="Shape 88"/>
          <p:cNvSpPr/>
          <p:nvPr/>
        </p:nvSpPr>
        <p:spPr>
          <a:xfrm>
            <a:off x="0" y="1436687"/>
            <a:ext cx="9144000" cy="44450"/>
          </a:xfrm>
          <a:prstGeom prst="rect">
            <a:avLst/>
          </a:prstGeom>
          <a:solidFill>
            <a:srgbClr val="FFFFFF"/>
          </a:solidFill>
          <a:ln>
            <a:noFill/>
          </a:ln>
        </p:spPr>
        <p:txBody>
          <a:bodyPr lIns="91425" tIns="45700" rIns="91425" bIns="45700" anchor="ctr" anchorCtr="0">
            <a:noAutofit/>
          </a:bodyPr>
          <a:lstStyle/>
          <a:p>
            <a:endParaRPr/>
          </a:p>
        </p:txBody>
      </p:sp>
      <p:sp>
        <p:nvSpPr>
          <p:cNvPr id="89" name="Shape 89"/>
          <p:cNvSpPr/>
          <p:nvPr/>
        </p:nvSpPr>
        <p:spPr>
          <a:xfrm>
            <a:off x="0" y="0"/>
            <a:ext cx="9144000" cy="1433511"/>
          </a:xfrm>
          <a:prstGeom prst="rect">
            <a:avLst/>
          </a:prstGeom>
          <a:solidFill>
            <a:srgbClr val="000000"/>
          </a:solidFill>
          <a:ln>
            <a:noFill/>
          </a:ln>
        </p:spPr>
        <p:txBody>
          <a:bodyPr lIns="91425" tIns="45700" rIns="91425" bIns="45700" anchor="ctr" anchorCtr="0">
            <a:noAutofit/>
          </a:bodyPr>
          <a:lstStyle/>
          <a:p>
            <a:endParaRPr/>
          </a:p>
        </p:txBody>
      </p:sp>
      <p:sp>
        <p:nvSpPr>
          <p:cNvPr id="90" name="Shape 90"/>
          <p:cNvSpPr/>
          <p:nvPr/>
        </p:nvSpPr>
        <p:spPr>
          <a:xfrm>
            <a:off x="2855911" y="0"/>
            <a:ext cx="46036" cy="6858000"/>
          </a:xfrm>
          <a:prstGeom prst="rect">
            <a:avLst/>
          </a:prstGeom>
          <a:solidFill>
            <a:srgbClr val="FFFFFF"/>
          </a:solidFill>
          <a:ln>
            <a:noFill/>
          </a:ln>
        </p:spPr>
        <p:txBody>
          <a:bodyPr lIns="91425" tIns="45700" rIns="91425" bIns="45700" anchor="ctr" anchorCtr="0">
            <a:noAutofit/>
          </a:bodyPr>
          <a:lstStyle/>
          <a:p>
            <a:endParaRPr/>
          </a:p>
        </p:txBody>
      </p:sp>
      <p:sp>
        <p:nvSpPr>
          <p:cNvPr id="91" name="Shape 91"/>
          <p:cNvSpPr/>
          <p:nvPr/>
        </p:nvSpPr>
        <p:spPr>
          <a:xfrm>
            <a:off x="2855911" y="0"/>
            <a:ext cx="46036" cy="6858000"/>
          </a:xfrm>
          <a:prstGeom prst="rect">
            <a:avLst/>
          </a:prstGeom>
          <a:solidFill>
            <a:srgbClr val="FFFFFF"/>
          </a:solidFill>
          <a:ln>
            <a:noFill/>
          </a:ln>
        </p:spPr>
        <p:txBody>
          <a:bodyPr lIns="91425" tIns="45700" rIns="91425" bIns="45700" anchor="ctr" anchorCtr="0">
            <a:noAutofit/>
          </a:bodyPr>
          <a:lstStyle/>
          <a:p>
            <a:endParaRPr/>
          </a:p>
        </p:txBody>
      </p:sp>
      <p:sp>
        <p:nvSpPr>
          <p:cNvPr id="92" name="Shape 92"/>
          <p:cNvSpPr txBox="1">
            <a:spLocks noGrp="1"/>
          </p:cNvSpPr>
          <p:nvPr>
            <p:ph type="title"/>
          </p:nvPr>
        </p:nvSpPr>
        <p:spPr>
          <a:xfrm>
            <a:off x="457200" y="152400"/>
            <a:ext cx="8229600" cy="1250950"/>
          </a:xfrm>
          <a:prstGeom prst="rect">
            <a:avLst/>
          </a:prstGeom>
          <a:noFill/>
          <a:ln>
            <a:noFill/>
          </a:ln>
        </p:spPr>
        <p:txBody>
          <a:bodyPr lIns="91425" tIns="91425" rIns="91425" bIns="91425" anchor="ctr" anchorCtr="0"/>
          <a:lstStyle>
            <a:lvl1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1pPr>
            <a:lvl2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2pPr>
            <a:lvl3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3pPr>
            <a:lvl4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4pPr>
            <a:lvl5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5pPr>
            <a:lvl6pPr marL="457200" marR="0" indent="0" algn="l" rtl="0">
              <a:spcBef>
                <a:spcPts val="0"/>
              </a:spcBef>
              <a:spcAft>
                <a:spcPts val="0"/>
              </a:spcAft>
              <a:defRPr sz="4500" b="1" i="0" u="none" strike="noStrike" cap="none" baseline="0">
                <a:solidFill>
                  <a:srgbClr val="FFC800"/>
                </a:solidFill>
                <a:latin typeface="Arial"/>
                <a:ea typeface="Arial"/>
                <a:cs typeface="Arial"/>
                <a:sym typeface="Arial"/>
              </a:defRPr>
            </a:lvl6pPr>
            <a:lvl7pPr marL="914400" marR="0" indent="0" algn="l" rtl="0">
              <a:spcBef>
                <a:spcPts val="0"/>
              </a:spcBef>
              <a:spcAft>
                <a:spcPts val="0"/>
              </a:spcAft>
              <a:defRPr sz="4500" b="1" i="0" u="none" strike="noStrike" cap="none" baseline="0">
                <a:solidFill>
                  <a:srgbClr val="FFC800"/>
                </a:solidFill>
                <a:latin typeface="Arial"/>
                <a:ea typeface="Arial"/>
                <a:cs typeface="Arial"/>
                <a:sym typeface="Arial"/>
              </a:defRPr>
            </a:lvl7pPr>
            <a:lvl8pPr marL="1371600" marR="0" indent="0" algn="l" rtl="0">
              <a:spcBef>
                <a:spcPts val="0"/>
              </a:spcBef>
              <a:spcAft>
                <a:spcPts val="0"/>
              </a:spcAft>
              <a:defRPr sz="4500" b="1" i="0" u="none" strike="noStrike" cap="none" baseline="0">
                <a:solidFill>
                  <a:srgbClr val="FFC800"/>
                </a:solidFill>
                <a:latin typeface="Arial"/>
                <a:ea typeface="Arial"/>
                <a:cs typeface="Arial"/>
                <a:sym typeface="Arial"/>
              </a:defRPr>
            </a:lvl8pPr>
            <a:lvl9pPr marL="1828800" marR="0" indent="0" algn="l" rtl="0">
              <a:spcBef>
                <a:spcPts val="0"/>
              </a:spcBef>
              <a:spcAft>
                <a:spcPts val="0"/>
              </a:spcAft>
              <a:defRPr sz="4500" b="1" i="0" u="none" strike="noStrike" cap="none" baseline="0">
                <a:solidFill>
                  <a:srgbClr val="FFC800"/>
                </a:solidFill>
                <a:latin typeface="Arial"/>
                <a:ea typeface="Arial"/>
                <a:cs typeface="Arial"/>
                <a:sym typeface="Arial"/>
              </a:defRPr>
            </a:lvl9pPr>
          </a:lstStyle>
          <a:p>
            <a:endParaRPr/>
          </a:p>
        </p:txBody>
      </p:sp>
      <p:sp>
        <p:nvSpPr>
          <p:cNvPr id="93" name="Shape 93"/>
          <p:cNvSpPr txBox="1">
            <a:spLocks noGrp="1"/>
          </p:cNvSpPr>
          <p:nvPr>
            <p:ph type="body" idx="1"/>
          </p:nvPr>
        </p:nvSpPr>
        <p:spPr>
          <a:xfrm>
            <a:off x="457200" y="1774825"/>
            <a:ext cx="8229600" cy="4625975"/>
          </a:xfrm>
          <a:prstGeom prst="rect">
            <a:avLst/>
          </a:prstGeom>
          <a:noFill/>
          <a:ln>
            <a:noFill/>
          </a:ln>
        </p:spPr>
        <p:txBody>
          <a:bodyPr lIns="91425" tIns="91425" rIns="91425" bIns="91425" anchor="t" anchorCtr="0"/>
          <a:lstStyle>
            <a:lvl1pPr marL="438150" marR="0" indent="-225425" algn="l" rtl="0">
              <a:spcBef>
                <a:spcPts val="0"/>
              </a:spcBef>
              <a:spcAft>
                <a:spcPts val="0"/>
              </a:spcAft>
              <a:buClr>
                <a:schemeClr val="accent1"/>
              </a:buClr>
              <a:buFont typeface="Arial"/>
              <a:buChar char="•"/>
              <a:defRPr sz="3200" b="0" i="0" u="none" strike="noStrike" cap="none" baseline="0">
                <a:solidFill>
                  <a:schemeClr val="dk1"/>
                </a:solidFill>
                <a:latin typeface="Arial"/>
                <a:ea typeface="Arial"/>
                <a:cs typeface="Arial"/>
                <a:sym typeface="Arial"/>
              </a:defRPr>
            </a:lvl1pPr>
            <a:lvl2pPr marL="730250" marR="0" indent="-177800" algn="l" rtl="0">
              <a:spcBef>
                <a:spcPts val="560"/>
              </a:spcBef>
              <a:spcAft>
                <a:spcPts val="0"/>
              </a:spcAft>
              <a:buClr>
                <a:schemeClr val="accent2"/>
              </a:buClr>
              <a:buFont typeface="Arial"/>
              <a:buChar char="•"/>
              <a:defRPr sz="2800" b="0" i="0" u="none" strike="noStrike" cap="none" baseline="0">
                <a:solidFill>
                  <a:schemeClr val="dk1"/>
                </a:solidFill>
                <a:latin typeface="Arial"/>
                <a:ea typeface="Arial"/>
                <a:cs typeface="Arial"/>
                <a:sym typeface="Arial"/>
              </a:defRPr>
            </a:lvl2pPr>
            <a:lvl3pPr marL="995363" marR="0" indent="-141287" algn="l" rtl="0">
              <a:spcBef>
                <a:spcPts val="480"/>
              </a:spcBef>
              <a:spcAft>
                <a:spcPts val="0"/>
              </a:spcAft>
              <a:buClr>
                <a:srgbClr val="E66C7D"/>
              </a:buClr>
              <a:buFont typeface="Arial"/>
              <a:buChar char="•"/>
              <a:defRPr sz="2400" b="0" i="0" u="none" strike="noStrike" cap="none" baseline="0">
                <a:solidFill>
                  <a:schemeClr val="dk1"/>
                </a:solidFill>
                <a:latin typeface="Arial"/>
                <a:ea typeface="Arial"/>
                <a:cs typeface="Arial"/>
                <a:sym typeface="Arial"/>
              </a:defRPr>
            </a:lvl3pPr>
            <a:lvl4pPr marL="1216025" marR="0" indent="-111125" algn="l" rtl="0">
              <a:spcBef>
                <a:spcPts val="400"/>
              </a:spcBef>
              <a:spcAft>
                <a:spcPts val="0"/>
              </a:spcAft>
              <a:buClr>
                <a:srgbClr val="6BB76D"/>
              </a:buClr>
              <a:buFont typeface="Arial"/>
              <a:buChar char="•"/>
              <a:defRPr sz="2000" b="0" i="0" u="none" strike="noStrike" cap="none" baseline="0">
                <a:solidFill>
                  <a:schemeClr val="dk1"/>
                </a:solidFill>
                <a:latin typeface="Arial"/>
                <a:ea typeface="Arial"/>
                <a:cs typeface="Arial"/>
                <a:sym typeface="Arial"/>
              </a:defRPr>
            </a:lvl4pPr>
            <a:lvl5pPr marL="1425575" marR="0" indent="-117475" algn="l" rtl="0">
              <a:spcBef>
                <a:spcPts val="400"/>
              </a:spcBef>
              <a:spcAft>
                <a:spcPts val="0"/>
              </a:spcAft>
              <a:buClr>
                <a:srgbClr val="E88651"/>
              </a:buClr>
              <a:buFont typeface="Arial"/>
              <a:buChar char="•"/>
              <a:defRPr sz="2000" b="0" i="0" u="none" strike="noStrike" cap="none" baseline="0">
                <a:solidFill>
                  <a:schemeClr val="dk1"/>
                </a:solidFill>
                <a:latin typeface="Arial"/>
                <a:ea typeface="Arial"/>
                <a:cs typeface="Arial"/>
                <a:sym typeface="Arial"/>
              </a:defRPr>
            </a:lvl5pPr>
            <a:lvl6pPr marL="1627632" marR="0" indent="-116332" algn="l" rtl="0">
              <a:spcBef>
                <a:spcPts val="400"/>
              </a:spcBef>
              <a:buClr>
                <a:schemeClr val="accent6"/>
              </a:buClr>
              <a:buFont typeface="Arial"/>
              <a:buChar char="•"/>
              <a:defRPr sz="2000" b="0" i="0" u="none" strike="noStrike" cap="none" baseline="0">
                <a:solidFill>
                  <a:schemeClr val="dk1"/>
                </a:solidFill>
                <a:latin typeface="Arial"/>
                <a:ea typeface="Arial"/>
                <a:cs typeface="Arial"/>
                <a:sym typeface="Arial"/>
              </a:defRPr>
            </a:lvl6pPr>
            <a:lvl7pPr marL="1828800" marR="0" indent="-120650" algn="l" rtl="0">
              <a:spcBef>
                <a:spcPts val="360"/>
              </a:spcBef>
              <a:buClr>
                <a:schemeClr val="accent1"/>
              </a:buClr>
              <a:buFont typeface="Arial"/>
              <a:buChar char="•"/>
              <a:defRPr sz="1800" b="0" i="0" u="none" strike="noStrike" cap="none" baseline="0">
                <a:solidFill>
                  <a:schemeClr val="dk1"/>
                </a:solidFill>
                <a:latin typeface="Arial"/>
                <a:ea typeface="Arial"/>
                <a:cs typeface="Arial"/>
                <a:sym typeface="Arial"/>
              </a:defRPr>
            </a:lvl7pPr>
            <a:lvl8pPr marL="2029968" marR="0" indent="-118617" algn="l" rtl="0">
              <a:spcBef>
                <a:spcPts val="360"/>
              </a:spcBef>
              <a:buClr>
                <a:schemeClr val="accent2"/>
              </a:buClr>
              <a:buFont typeface="Arial"/>
              <a:buChar char="•"/>
              <a:defRPr sz="1800" b="0" i="0" u="none" strike="noStrike" cap="none" baseline="0">
                <a:solidFill>
                  <a:schemeClr val="dk1"/>
                </a:solidFill>
                <a:latin typeface="Arial"/>
                <a:ea typeface="Arial"/>
                <a:cs typeface="Arial"/>
                <a:sym typeface="Arial"/>
              </a:defRPr>
            </a:lvl8pPr>
            <a:lvl9pPr marL="2231136" marR="0" indent="-116585" algn="l" rtl="0">
              <a:spcBef>
                <a:spcPts val="360"/>
              </a:spcBef>
              <a:buClr>
                <a:schemeClr val="accent3"/>
              </a:buClr>
              <a:buFont typeface="Arial"/>
              <a:buChar char="•"/>
              <a:defRPr sz="1800" b="0" i="0" u="none" strike="noStrike" cap="none" baseline="0">
                <a:solidFill>
                  <a:schemeClr val="dk1"/>
                </a:solidFill>
                <a:latin typeface="Arial"/>
                <a:ea typeface="Arial"/>
                <a:cs typeface="Arial"/>
                <a:sym typeface="Arial"/>
              </a:defRPr>
            </a:lvl9pPr>
          </a:lstStyle>
          <a:p>
            <a:endParaRPr/>
          </a:p>
        </p:txBody>
      </p:sp>
      <p:sp>
        <p:nvSpPr>
          <p:cNvPr id="94" name="Shape 94"/>
          <p:cNvSpPr txBox="1">
            <a:spLocks noGrp="1"/>
          </p:cNvSpPr>
          <p:nvPr>
            <p:ph type="dt" idx="10"/>
          </p:nvPr>
        </p:nvSpPr>
        <p:spPr>
          <a:xfrm>
            <a:off x="165100" y="1169987"/>
            <a:ext cx="2522536" cy="201611"/>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95" name="Shape 95"/>
          <p:cNvSpPr txBox="1">
            <a:spLocks noGrp="1"/>
          </p:cNvSpPr>
          <p:nvPr>
            <p:ph type="ftr" idx="11"/>
          </p:nvPr>
        </p:nvSpPr>
        <p:spPr>
          <a:xfrm>
            <a:off x="3035300" y="1169987"/>
            <a:ext cx="5194300" cy="201611"/>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96" name="Shape 96"/>
          <p:cNvSpPr txBox="1">
            <a:spLocks noGrp="1"/>
          </p:cNvSpPr>
          <p:nvPr>
            <p:ph type="sldNum" idx="12"/>
          </p:nvPr>
        </p:nvSpPr>
        <p:spPr>
          <a:xfrm>
            <a:off x="8339136" y="1169987"/>
            <a:ext cx="733425" cy="201611"/>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3F3F3F"/>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1"/>
        <p:cNvGrpSpPr/>
        <p:nvPr/>
      </p:nvGrpSpPr>
      <p:grpSpPr>
        <a:xfrm>
          <a:off x="0" y="0"/>
          <a:ext cx="0" cy="0"/>
          <a:chOff x="0" y="0"/>
          <a:chExt cx="0" cy="0"/>
        </a:xfrm>
      </p:grpSpPr>
      <p:sp>
        <p:nvSpPr>
          <p:cNvPr id="102" name="Shape 102"/>
          <p:cNvSpPr/>
          <p:nvPr/>
        </p:nvSpPr>
        <p:spPr>
          <a:xfrm>
            <a:off x="6599236" y="0"/>
            <a:ext cx="46036" cy="6858000"/>
          </a:xfrm>
          <a:prstGeom prst="rect">
            <a:avLst/>
          </a:prstGeom>
          <a:solidFill>
            <a:srgbClr val="FFFFFF"/>
          </a:solidFill>
          <a:ln>
            <a:noFill/>
          </a:ln>
        </p:spPr>
        <p:txBody>
          <a:bodyPr lIns="91425" tIns="45700" rIns="91425" bIns="45700" anchor="ctr" anchorCtr="0">
            <a:noAutofit/>
          </a:bodyPr>
          <a:lstStyle/>
          <a:p>
            <a:endParaRPr/>
          </a:p>
        </p:txBody>
      </p:sp>
      <p:sp>
        <p:nvSpPr>
          <p:cNvPr id="103" name="Shape 103"/>
          <p:cNvSpPr/>
          <p:nvPr/>
        </p:nvSpPr>
        <p:spPr>
          <a:xfrm>
            <a:off x="6648450" y="0"/>
            <a:ext cx="2514599" cy="6858000"/>
          </a:xfrm>
          <a:prstGeom prst="rect">
            <a:avLst/>
          </a:prstGeom>
          <a:solidFill>
            <a:srgbClr val="000000"/>
          </a:solidFill>
          <a:ln>
            <a:noFill/>
          </a:ln>
        </p:spPr>
        <p:txBody>
          <a:bodyPr lIns="91425" tIns="45700" rIns="91425" bIns="45700" anchor="ctr" anchorCtr="0">
            <a:noAutofit/>
          </a:bodyPr>
          <a:lstStyle/>
          <a:p>
            <a:endParaRPr/>
          </a:p>
        </p:txBody>
      </p:sp>
      <p:sp>
        <p:nvSpPr>
          <p:cNvPr id="104" name="Shape 104"/>
          <p:cNvSpPr txBox="1">
            <a:spLocks noGrp="1"/>
          </p:cNvSpPr>
          <p:nvPr>
            <p:ph type="title"/>
          </p:nvPr>
        </p:nvSpPr>
        <p:spPr>
          <a:xfrm>
            <a:off x="457200" y="152400"/>
            <a:ext cx="8229600" cy="1250950"/>
          </a:xfrm>
          <a:prstGeom prst="rect">
            <a:avLst/>
          </a:prstGeom>
          <a:noFill/>
          <a:ln>
            <a:noFill/>
          </a:ln>
        </p:spPr>
        <p:txBody>
          <a:bodyPr lIns="91425" tIns="91425" rIns="91425" bIns="91425" anchor="ctr" anchorCtr="0"/>
          <a:lstStyle>
            <a:lvl1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1pPr>
            <a:lvl2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2pPr>
            <a:lvl3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3pPr>
            <a:lvl4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4pPr>
            <a:lvl5pPr marL="0" marR="0" indent="0" algn="l" rtl="0">
              <a:spcBef>
                <a:spcPts val="0"/>
              </a:spcBef>
              <a:spcAft>
                <a:spcPts val="0"/>
              </a:spcAft>
              <a:defRPr sz="4500" b="1" i="0" u="none" strike="noStrike" cap="none" baseline="0">
                <a:solidFill>
                  <a:srgbClr val="FFC800"/>
                </a:solidFill>
                <a:latin typeface="Arial"/>
                <a:ea typeface="Arial"/>
                <a:cs typeface="Arial"/>
                <a:sym typeface="Arial"/>
              </a:defRPr>
            </a:lvl5pPr>
            <a:lvl6pPr marL="457200" marR="0" indent="0" algn="l" rtl="0">
              <a:spcBef>
                <a:spcPts val="0"/>
              </a:spcBef>
              <a:spcAft>
                <a:spcPts val="0"/>
              </a:spcAft>
              <a:defRPr sz="4500" b="1" i="0" u="none" strike="noStrike" cap="none" baseline="0">
                <a:solidFill>
                  <a:srgbClr val="FFC800"/>
                </a:solidFill>
                <a:latin typeface="Arial"/>
                <a:ea typeface="Arial"/>
                <a:cs typeface="Arial"/>
                <a:sym typeface="Arial"/>
              </a:defRPr>
            </a:lvl6pPr>
            <a:lvl7pPr marL="914400" marR="0" indent="0" algn="l" rtl="0">
              <a:spcBef>
                <a:spcPts val="0"/>
              </a:spcBef>
              <a:spcAft>
                <a:spcPts val="0"/>
              </a:spcAft>
              <a:defRPr sz="4500" b="1" i="0" u="none" strike="noStrike" cap="none" baseline="0">
                <a:solidFill>
                  <a:srgbClr val="FFC800"/>
                </a:solidFill>
                <a:latin typeface="Arial"/>
                <a:ea typeface="Arial"/>
                <a:cs typeface="Arial"/>
                <a:sym typeface="Arial"/>
              </a:defRPr>
            </a:lvl7pPr>
            <a:lvl8pPr marL="1371600" marR="0" indent="0" algn="l" rtl="0">
              <a:spcBef>
                <a:spcPts val="0"/>
              </a:spcBef>
              <a:spcAft>
                <a:spcPts val="0"/>
              </a:spcAft>
              <a:defRPr sz="4500" b="1" i="0" u="none" strike="noStrike" cap="none" baseline="0">
                <a:solidFill>
                  <a:srgbClr val="FFC800"/>
                </a:solidFill>
                <a:latin typeface="Arial"/>
                <a:ea typeface="Arial"/>
                <a:cs typeface="Arial"/>
                <a:sym typeface="Arial"/>
              </a:defRPr>
            </a:lvl8pPr>
            <a:lvl9pPr marL="1828800" marR="0" indent="0" algn="l" rtl="0">
              <a:spcBef>
                <a:spcPts val="0"/>
              </a:spcBef>
              <a:spcAft>
                <a:spcPts val="0"/>
              </a:spcAft>
              <a:defRPr sz="4500" b="1" i="0" u="none" strike="noStrike" cap="none" baseline="0">
                <a:solidFill>
                  <a:srgbClr val="FFC800"/>
                </a:solidFill>
                <a:latin typeface="Arial"/>
                <a:ea typeface="Arial"/>
                <a:cs typeface="Arial"/>
                <a:sym typeface="Arial"/>
              </a:defRPr>
            </a:lvl9pPr>
          </a:lstStyle>
          <a:p>
            <a:endParaRPr/>
          </a:p>
        </p:txBody>
      </p:sp>
      <p:sp>
        <p:nvSpPr>
          <p:cNvPr id="105" name="Shape 105"/>
          <p:cNvSpPr txBox="1">
            <a:spLocks noGrp="1"/>
          </p:cNvSpPr>
          <p:nvPr>
            <p:ph type="body" idx="1"/>
          </p:nvPr>
        </p:nvSpPr>
        <p:spPr>
          <a:xfrm>
            <a:off x="457200" y="1774825"/>
            <a:ext cx="8229600" cy="4625975"/>
          </a:xfrm>
          <a:prstGeom prst="rect">
            <a:avLst/>
          </a:prstGeom>
          <a:noFill/>
          <a:ln>
            <a:noFill/>
          </a:ln>
        </p:spPr>
        <p:txBody>
          <a:bodyPr lIns="91425" tIns="91425" rIns="91425" bIns="91425" anchor="t" anchorCtr="0"/>
          <a:lstStyle>
            <a:lvl1pPr marL="438150" marR="0" indent="-225425" algn="l" rtl="0">
              <a:spcBef>
                <a:spcPts val="0"/>
              </a:spcBef>
              <a:spcAft>
                <a:spcPts val="0"/>
              </a:spcAft>
              <a:buClr>
                <a:schemeClr val="accent1"/>
              </a:buClr>
              <a:buFont typeface="Arial"/>
              <a:buChar char="•"/>
              <a:defRPr sz="3200" b="0" i="0" u="none" strike="noStrike" cap="none" baseline="0">
                <a:solidFill>
                  <a:schemeClr val="dk1"/>
                </a:solidFill>
                <a:latin typeface="Arial"/>
                <a:ea typeface="Arial"/>
                <a:cs typeface="Arial"/>
                <a:sym typeface="Arial"/>
              </a:defRPr>
            </a:lvl1pPr>
            <a:lvl2pPr marL="730250" marR="0" indent="-177800" algn="l" rtl="0">
              <a:spcBef>
                <a:spcPts val="560"/>
              </a:spcBef>
              <a:spcAft>
                <a:spcPts val="0"/>
              </a:spcAft>
              <a:buClr>
                <a:schemeClr val="accent2"/>
              </a:buClr>
              <a:buFont typeface="Arial"/>
              <a:buChar char="•"/>
              <a:defRPr sz="2800" b="0" i="0" u="none" strike="noStrike" cap="none" baseline="0">
                <a:solidFill>
                  <a:schemeClr val="dk1"/>
                </a:solidFill>
                <a:latin typeface="Arial"/>
                <a:ea typeface="Arial"/>
                <a:cs typeface="Arial"/>
                <a:sym typeface="Arial"/>
              </a:defRPr>
            </a:lvl2pPr>
            <a:lvl3pPr marL="995363" marR="0" indent="-141287" algn="l" rtl="0">
              <a:spcBef>
                <a:spcPts val="480"/>
              </a:spcBef>
              <a:spcAft>
                <a:spcPts val="0"/>
              </a:spcAft>
              <a:buClr>
                <a:srgbClr val="E66C7D"/>
              </a:buClr>
              <a:buFont typeface="Arial"/>
              <a:buChar char="•"/>
              <a:defRPr sz="2400" b="0" i="0" u="none" strike="noStrike" cap="none" baseline="0">
                <a:solidFill>
                  <a:schemeClr val="dk1"/>
                </a:solidFill>
                <a:latin typeface="Arial"/>
                <a:ea typeface="Arial"/>
                <a:cs typeface="Arial"/>
                <a:sym typeface="Arial"/>
              </a:defRPr>
            </a:lvl3pPr>
            <a:lvl4pPr marL="1216025" marR="0" indent="-111125" algn="l" rtl="0">
              <a:spcBef>
                <a:spcPts val="400"/>
              </a:spcBef>
              <a:spcAft>
                <a:spcPts val="0"/>
              </a:spcAft>
              <a:buClr>
                <a:srgbClr val="6BB76D"/>
              </a:buClr>
              <a:buFont typeface="Arial"/>
              <a:buChar char="•"/>
              <a:defRPr sz="2000" b="0" i="0" u="none" strike="noStrike" cap="none" baseline="0">
                <a:solidFill>
                  <a:schemeClr val="dk1"/>
                </a:solidFill>
                <a:latin typeface="Arial"/>
                <a:ea typeface="Arial"/>
                <a:cs typeface="Arial"/>
                <a:sym typeface="Arial"/>
              </a:defRPr>
            </a:lvl4pPr>
            <a:lvl5pPr marL="1425575" marR="0" indent="-117475" algn="l" rtl="0">
              <a:spcBef>
                <a:spcPts val="400"/>
              </a:spcBef>
              <a:spcAft>
                <a:spcPts val="0"/>
              </a:spcAft>
              <a:buClr>
                <a:srgbClr val="E88651"/>
              </a:buClr>
              <a:buFont typeface="Arial"/>
              <a:buChar char="•"/>
              <a:defRPr sz="2000" b="0" i="0" u="none" strike="noStrike" cap="none" baseline="0">
                <a:solidFill>
                  <a:schemeClr val="dk1"/>
                </a:solidFill>
                <a:latin typeface="Arial"/>
                <a:ea typeface="Arial"/>
                <a:cs typeface="Arial"/>
                <a:sym typeface="Arial"/>
              </a:defRPr>
            </a:lvl5pPr>
            <a:lvl6pPr marL="1627632" marR="0" indent="-116332" algn="l" rtl="0">
              <a:spcBef>
                <a:spcPts val="400"/>
              </a:spcBef>
              <a:buClr>
                <a:schemeClr val="accent6"/>
              </a:buClr>
              <a:buFont typeface="Arial"/>
              <a:buChar char="•"/>
              <a:defRPr sz="2000" b="0" i="0" u="none" strike="noStrike" cap="none" baseline="0">
                <a:solidFill>
                  <a:schemeClr val="dk1"/>
                </a:solidFill>
                <a:latin typeface="Arial"/>
                <a:ea typeface="Arial"/>
                <a:cs typeface="Arial"/>
                <a:sym typeface="Arial"/>
              </a:defRPr>
            </a:lvl6pPr>
            <a:lvl7pPr marL="1828800" marR="0" indent="-120650" algn="l" rtl="0">
              <a:spcBef>
                <a:spcPts val="360"/>
              </a:spcBef>
              <a:buClr>
                <a:schemeClr val="accent1"/>
              </a:buClr>
              <a:buFont typeface="Arial"/>
              <a:buChar char="•"/>
              <a:defRPr sz="1800" b="0" i="0" u="none" strike="noStrike" cap="none" baseline="0">
                <a:solidFill>
                  <a:schemeClr val="dk1"/>
                </a:solidFill>
                <a:latin typeface="Arial"/>
                <a:ea typeface="Arial"/>
                <a:cs typeface="Arial"/>
                <a:sym typeface="Arial"/>
              </a:defRPr>
            </a:lvl7pPr>
            <a:lvl8pPr marL="2029968" marR="0" indent="-118617" algn="l" rtl="0">
              <a:spcBef>
                <a:spcPts val="360"/>
              </a:spcBef>
              <a:buClr>
                <a:schemeClr val="accent2"/>
              </a:buClr>
              <a:buFont typeface="Arial"/>
              <a:buChar char="•"/>
              <a:defRPr sz="1800" b="0" i="0" u="none" strike="noStrike" cap="none" baseline="0">
                <a:solidFill>
                  <a:schemeClr val="dk1"/>
                </a:solidFill>
                <a:latin typeface="Arial"/>
                <a:ea typeface="Arial"/>
                <a:cs typeface="Arial"/>
                <a:sym typeface="Arial"/>
              </a:defRPr>
            </a:lvl8pPr>
            <a:lvl9pPr marL="2231136" marR="0" indent="-116585" algn="l" rtl="0">
              <a:spcBef>
                <a:spcPts val="360"/>
              </a:spcBef>
              <a:buClr>
                <a:schemeClr val="accent3"/>
              </a:buClr>
              <a:buFont typeface="Arial"/>
              <a:buChar char="•"/>
              <a:defRPr sz="1800" b="0" i="0" u="none" strike="noStrike" cap="none" baseline="0">
                <a:solidFill>
                  <a:schemeClr val="dk1"/>
                </a:solidFill>
                <a:latin typeface="Arial"/>
                <a:ea typeface="Arial"/>
                <a:cs typeface="Arial"/>
                <a:sym typeface="Arial"/>
              </a:defRPr>
            </a:lvl9pPr>
          </a:lstStyle>
          <a:p>
            <a:endParaRPr/>
          </a:p>
        </p:txBody>
      </p:sp>
      <p:sp>
        <p:nvSpPr>
          <p:cNvPr id="106" name="Shape 106"/>
          <p:cNvSpPr txBox="1">
            <a:spLocks noGrp="1"/>
          </p:cNvSpPr>
          <p:nvPr>
            <p:ph type="dt" idx="10"/>
          </p:nvPr>
        </p:nvSpPr>
        <p:spPr>
          <a:xfrm>
            <a:off x="457200" y="6477000"/>
            <a:ext cx="2133599" cy="274636"/>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107" name="Shape 107"/>
          <p:cNvSpPr txBox="1">
            <a:spLocks noGrp="1"/>
          </p:cNvSpPr>
          <p:nvPr>
            <p:ph type="ftr" idx="11"/>
          </p:nvPr>
        </p:nvSpPr>
        <p:spPr>
          <a:xfrm>
            <a:off x="2640011" y="6376987"/>
            <a:ext cx="3836986" cy="365125"/>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108" name="Shape 108"/>
          <p:cNvSpPr txBox="1">
            <a:spLocks noGrp="1"/>
          </p:cNvSpPr>
          <p:nvPr>
            <p:ph type="sldNum" idx="12"/>
          </p:nvPr>
        </p:nvSpPr>
        <p:spPr>
          <a:xfrm>
            <a:off x="8204200" y="6477000"/>
            <a:ext cx="733425" cy="274636"/>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3F3F3F"/>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4.xml"/><Relationship Id="rId1" Type="http://schemas.openxmlformats.org/officeDocument/2006/relationships/slideLayout" Target="../slideLayouts/slideLayout5.xml"/><Relationship Id="rId5" Type="http://schemas.openxmlformats.org/officeDocument/2006/relationships/image" Target="../media/image15.jpeg"/><Relationship Id="rId4" Type="http://schemas.openxmlformats.org/officeDocument/2006/relationships/image" Target="../media/image14.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www.newyorkfed.org/markets/pridealers_current.html"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ctrTitle"/>
          </p:nvPr>
        </p:nvSpPr>
        <p:spPr>
          <a:xfrm>
            <a:off x="152400" y="5184648"/>
            <a:ext cx="8077199" cy="1673352"/>
          </a:xfrm>
          <a:prstGeom prst="rect">
            <a:avLst/>
          </a:prstGeom>
          <a:noFill/>
          <a:ln>
            <a:noFill/>
          </a:ln>
        </p:spPr>
        <p:txBody>
          <a:bodyPr lIns="91425" tIns="0" rIns="45700" bIns="0" anchor="t"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4700" b="1" i="0" u="none" strike="noStrike" cap="none" baseline="0">
                <a:solidFill>
                  <a:schemeClr val="accent1"/>
                </a:solidFill>
                <a:latin typeface="Arial"/>
                <a:ea typeface="Arial"/>
                <a:cs typeface="Arial"/>
                <a:sym typeface="Arial"/>
              </a:rPr>
              <a:t>The Money Market &amp; The Fed</a:t>
            </a:r>
          </a:p>
        </p:txBody>
      </p:sp>
      <p:sp>
        <p:nvSpPr>
          <p:cNvPr id="114" name="Shape 114"/>
          <p:cNvSpPr txBox="1">
            <a:spLocks noGrp="1"/>
          </p:cNvSpPr>
          <p:nvPr>
            <p:ph type="subTitle" idx="1"/>
          </p:nvPr>
        </p:nvSpPr>
        <p:spPr>
          <a:xfrm>
            <a:off x="304800" y="228600"/>
            <a:ext cx="8077199" cy="1500187"/>
          </a:xfrm>
          <a:prstGeom prst="rect">
            <a:avLst/>
          </a:prstGeom>
          <a:noFill/>
          <a:ln>
            <a:noFill/>
          </a:ln>
        </p:spPr>
        <p:txBody>
          <a:bodyPr lIns="118850" tIns="0" rIns="45700" bIns="0" anchor="b" anchorCtr="0">
            <a:noAutofit/>
          </a:bodyPr>
          <a:lstStyle/>
          <a:p>
            <a:pPr marL="0" marR="0" lvl="0" indent="0" algn="l" rtl="0">
              <a:spcBef>
                <a:spcPts val="0"/>
              </a:spcBef>
              <a:spcAft>
                <a:spcPts val="0"/>
              </a:spcAft>
              <a:buClr>
                <a:schemeClr val="accent1"/>
              </a:buClr>
              <a:buSzPct val="25000"/>
              <a:buFont typeface="Arial"/>
              <a:buNone/>
            </a:pPr>
            <a:r>
              <a:rPr lang="en-US" sz="2000" b="0" i="0" u="none" strike="noStrike" cap="none" baseline="0">
                <a:solidFill>
                  <a:srgbClr val="FFFFFF"/>
                </a:solidFill>
                <a:latin typeface="Arial"/>
                <a:ea typeface="Arial"/>
                <a:cs typeface="Arial"/>
                <a:sym typeface="Arial"/>
              </a:rPr>
              <a:t>Investment Demand Review &amp; </a:t>
            </a:r>
          </a:p>
        </p:txBody>
      </p:sp>
      <p:pic>
        <p:nvPicPr>
          <p:cNvPr id="115" name="Shape 115"/>
          <p:cNvPicPr preferRelativeResize="0"/>
          <p:nvPr/>
        </p:nvPicPr>
        <p:blipFill>
          <a:blip r:embed="rId3"/>
          <a:stretch>
            <a:fillRect/>
          </a:stretch>
        </p:blipFill>
        <p:spPr>
          <a:xfrm>
            <a:off x="4191000" y="228600"/>
            <a:ext cx="4038599" cy="4862512"/>
          </a:xfrm>
          <a:prstGeom prst="rect">
            <a:avLst/>
          </a:prstGeom>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4500" b="1" i="0" u="none" strike="noStrike" cap="none" baseline="0">
                <a:solidFill>
                  <a:schemeClr val="accent1"/>
                </a:solidFill>
                <a:latin typeface="Arial"/>
                <a:ea typeface="Arial"/>
                <a:cs typeface="Arial"/>
                <a:sym typeface="Arial"/>
              </a:rPr>
              <a:t>Money Supply</a:t>
            </a:r>
          </a:p>
        </p:txBody>
      </p:sp>
      <p:sp>
        <p:nvSpPr>
          <p:cNvPr id="175" name="Shape 175"/>
          <p:cNvSpPr>
            <a:spLocks noGrp="1"/>
          </p:cNvSpPr>
          <p:nvPr>
            <p:ph idx="1"/>
          </p:nvPr>
        </p:nvSpPr>
        <p:spPr>
          <a:xfrm>
            <a:off x="457200" y="1774825"/>
            <a:ext cx="8229600" cy="4625975"/>
          </a:xfrm>
          <a:prstGeom prst="rect">
            <a:avLst/>
          </a:prstGeom>
          <a:noFill/>
          <a:ln>
            <a:noFill/>
          </a:ln>
        </p:spPr>
        <p:txBody>
          <a:bodyPr lIns="54850" tIns="91425" rIns="91425" bIns="45700" anchor="t" anchorCtr="0">
            <a:noAutofit/>
          </a:bodyPr>
          <a:lstStyle/>
          <a:p>
            <a:pPr marL="0" marR="0" lvl="0" indent="0" algn="l" rtl="0">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The money supply is determined by the Federal Reserve because the Fed has </a:t>
            </a:r>
            <a:r>
              <a:rPr lang="en-US" sz="3200" b="0" i="0" u="sng" strike="noStrike" cap="none" baseline="0">
                <a:solidFill>
                  <a:schemeClr val="dk1"/>
                </a:solidFill>
                <a:latin typeface="Arial"/>
                <a:ea typeface="Arial"/>
                <a:cs typeface="Arial"/>
                <a:sym typeface="Arial"/>
              </a:rPr>
              <a:t>monopoly</a:t>
            </a:r>
            <a:r>
              <a:rPr lang="en-US" sz="3200" b="0" i="0" u="none" strike="noStrike" cap="none" baseline="0">
                <a:solidFill>
                  <a:schemeClr val="dk1"/>
                </a:solidFill>
                <a:latin typeface="Arial"/>
                <a:ea typeface="Arial"/>
                <a:cs typeface="Arial"/>
                <a:sym typeface="Arial"/>
              </a:rPr>
              <a:t> control over the supply of money.</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457200" y="0"/>
            <a:ext cx="8229600" cy="1143000"/>
          </a:xfrm>
          <a:prstGeom prst="rect">
            <a:avLst/>
          </a:prstGeom>
          <a:noFill/>
          <a:ln>
            <a:noFill/>
          </a:ln>
        </p:spPr>
        <p:txBody>
          <a:bodyPr lIns="91425" tIns="45700" rIns="45700" bIns="45700" anchor="ctr"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4500" b="1" i="0" u="none" strike="noStrike" cap="none" baseline="0">
                <a:solidFill>
                  <a:schemeClr val="accent1"/>
                </a:solidFill>
                <a:latin typeface="Arial"/>
                <a:ea typeface="Arial"/>
                <a:cs typeface="Arial"/>
                <a:sym typeface="Arial"/>
              </a:rPr>
              <a:t>The Money Market (Draw)</a:t>
            </a:r>
          </a:p>
        </p:txBody>
      </p:sp>
      <p:sp>
        <p:nvSpPr>
          <p:cNvPr id="181" name="Shape 181"/>
          <p:cNvSpPr/>
          <p:nvPr/>
        </p:nvSpPr>
        <p:spPr>
          <a:xfrm>
            <a:off x="0" y="5546725"/>
            <a:ext cx="9144000" cy="1311275"/>
          </a:xfrm>
          <a:prstGeom prst="rect">
            <a:avLst/>
          </a:prstGeom>
          <a:noFill/>
          <a:ln>
            <a:noFill/>
          </a:ln>
        </p:spPr>
        <p:txBody>
          <a:bodyPr lIns="91425" tIns="45700" rIns="91425" bIns="45700" anchor="t" anchorCtr="0">
            <a:noAutofit/>
          </a:bodyPr>
          <a:lstStyle/>
          <a:p>
            <a:pPr marL="0" marR="0" lvl="0" indent="0" algn="l" rtl="0">
              <a:spcBef>
                <a:spcPts val="1000"/>
              </a:spcBef>
              <a:buNone/>
            </a:pPr>
            <a:r>
              <a:rPr lang="en-US" sz="2000" b="1" i="0" u="none" strike="noStrike" cap="none" baseline="0">
                <a:solidFill>
                  <a:schemeClr val="dk1"/>
                </a:solidFill>
                <a:latin typeface="Arial"/>
                <a:ea typeface="Arial"/>
                <a:cs typeface="Arial"/>
                <a:sym typeface="Arial"/>
              </a:rPr>
              <a:t>The equilibrium of MS &amp; MD determines the nominal interest rate (i%). MD is downward sloping because the nominal interest rate is the opportunity cost of holding money. MS is vertical because it is independent of the interest rate.</a:t>
            </a:r>
          </a:p>
        </p:txBody>
      </p:sp>
      <p:cxnSp>
        <p:nvCxnSpPr>
          <p:cNvPr id="182" name="Shape 182"/>
          <p:cNvCxnSpPr/>
          <p:nvPr/>
        </p:nvCxnSpPr>
        <p:spPr>
          <a:xfrm>
            <a:off x="1981200" y="1295400"/>
            <a:ext cx="0" cy="3505200"/>
          </a:xfrm>
          <a:prstGeom prst="straightConnector1">
            <a:avLst/>
          </a:prstGeom>
          <a:noFill/>
          <a:ln w="25400" cap="rnd">
            <a:solidFill>
              <a:schemeClr val="dk1"/>
            </a:solidFill>
            <a:prstDash val="solid"/>
            <a:miter/>
            <a:headEnd type="none" w="med" len="med"/>
            <a:tailEnd type="none" w="med" len="med"/>
          </a:ln>
        </p:spPr>
      </p:cxnSp>
      <p:cxnSp>
        <p:nvCxnSpPr>
          <p:cNvPr id="183" name="Shape 183"/>
          <p:cNvCxnSpPr/>
          <p:nvPr/>
        </p:nvCxnSpPr>
        <p:spPr>
          <a:xfrm>
            <a:off x="1981200" y="4800600"/>
            <a:ext cx="4419599" cy="0"/>
          </a:xfrm>
          <a:prstGeom prst="straightConnector1">
            <a:avLst/>
          </a:prstGeom>
          <a:noFill/>
          <a:ln w="25400" cap="rnd">
            <a:solidFill>
              <a:schemeClr val="dk1"/>
            </a:solidFill>
            <a:prstDash val="solid"/>
            <a:miter/>
            <a:headEnd type="none" w="med" len="med"/>
            <a:tailEnd type="none" w="med" len="med"/>
          </a:ln>
        </p:spPr>
      </p:cxnSp>
      <p:cxnSp>
        <p:nvCxnSpPr>
          <p:cNvPr id="184" name="Shape 184"/>
          <p:cNvCxnSpPr/>
          <p:nvPr/>
        </p:nvCxnSpPr>
        <p:spPr>
          <a:xfrm>
            <a:off x="4038600" y="1905000"/>
            <a:ext cx="0" cy="2895600"/>
          </a:xfrm>
          <a:prstGeom prst="straightConnector1">
            <a:avLst/>
          </a:prstGeom>
          <a:noFill/>
          <a:ln w="22225" cap="rnd">
            <a:solidFill>
              <a:schemeClr val="dk1"/>
            </a:solidFill>
            <a:prstDash val="solid"/>
            <a:miter/>
            <a:headEnd type="none" w="med" len="med"/>
            <a:tailEnd type="none" w="med" len="med"/>
          </a:ln>
        </p:spPr>
      </p:cxnSp>
      <p:cxnSp>
        <p:nvCxnSpPr>
          <p:cNvPr id="185" name="Shape 185"/>
          <p:cNvCxnSpPr/>
          <p:nvPr/>
        </p:nvCxnSpPr>
        <p:spPr>
          <a:xfrm rot="10800000">
            <a:off x="1981199" y="4114800"/>
            <a:ext cx="2057400" cy="0"/>
          </a:xfrm>
          <a:prstGeom prst="straightConnector1">
            <a:avLst/>
          </a:prstGeom>
          <a:noFill/>
          <a:ln w="12700" cap="rnd">
            <a:solidFill>
              <a:schemeClr val="dk1"/>
            </a:solidFill>
            <a:prstDash val="solid"/>
            <a:miter/>
            <a:headEnd type="none" w="med" len="med"/>
            <a:tailEnd type="none" w="med" len="med"/>
          </a:ln>
        </p:spPr>
      </p:cxnSp>
      <p:sp>
        <p:nvSpPr>
          <p:cNvPr id="186" name="Shape 186"/>
          <p:cNvSpPr/>
          <p:nvPr/>
        </p:nvSpPr>
        <p:spPr>
          <a:xfrm>
            <a:off x="3276600" y="1828800"/>
            <a:ext cx="2743200" cy="2590799"/>
          </a:xfrm>
          <a:custGeom>
            <a:avLst/>
            <a:gdLst/>
            <a:ahLst/>
            <a:cxnLst/>
            <a:rect l="0" t="0" r="0" b="0"/>
            <a:pathLst>
              <a:path w="2400" h="2064" extrusionOk="0">
                <a:moveTo>
                  <a:pt x="0" y="0"/>
                </a:moveTo>
                <a:cubicBezTo>
                  <a:pt x="64" y="696"/>
                  <a:pt x="128" y="1392"/>
                  <a:pt x="528" y="1728"/>
                </a:cubicBezTo>
                <a:cubicBezTo>
                  <a:pt x="928" y="2064"/>
                  <a:pt x="2160" y="1984"/>
                  <a:pt x="2400" y="2016"/>
                </a:cubicBezTo>
              </a:path>
            </a:pathLst>
          </a:custGeom>
          <a:noFill/>
          <a:ln w="22225" cap="rnd">
            <a:solidFill>
              <a:schemeClr val="dk1">
                <a:alpha val="65490"/>
              </a:schemeClr>
            </a:solidFill>
            <a:prstDash val="solid"/>
            <a:round/>
            <a:headEnd type="none" w="med" len="med"/>
            <a:tailEnd type="none" w="med" len="med"/>
          </a:ln>
        </p:spPr>
        <p:txBody>
          <a:bodyPr lIns="91425" tIns="45700" rIns="91425" bIns="45700" anchor="t" anchorCtr="0">
            <a:noAutofit/>
          </a:bodyPr>
          <a:lstStyle/>
          <a:p>
            <a:endParaRPr/>
          </a:p>
        </p:txBody>
      </p:sp>
      <p:sp>
        <p:nvSpPr>
          <p:cNvPr id="187" name="Shape 187"/>
          <p:cNvSpPr/>
          <p:nvPr/>
        </p:nvSpPr>
        <p:spPr>
          <a:xfrm>
            <a:off x="1600200" y="1295400"/>
            <a:ext cx="436562"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i%</a:t>
            </a:r>
          </a:p>
        </p:txBody>
      </p:sp>
      <p:sp>
        <p:nvSpPr>
          <p:cNvPr id="188" name="Shape 188"/>
          <p:cNvSpPr/>
          <p:nvPr/>
        </p:nvSpPr>
        <p:spPr>
          <a:xfrm>
            <a:off x="1752600" y="3962400"/>
            <a:ext cx="30321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i </a:t>
            </a:r>
          </a:p>
        </p:txBody>
      </p:sp>
      <p:sp>
        <p:nvSpPr>
          <p:cNvPr id="189" name="Shape 189"/>
          <p:cNvSpPr/>
          <p:nvPr/>
        </p:nvSpPr>
        <p:spPr>
          <a:xfrm>
            <a:off x="6019800" y="4800600"/>
            <a:ext cx="512762"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Q</a:t>
            </a:r>
            <a:r>
              <a:rPr lang="en-US" sz="1800" b="1" i="0" u="none" strike="noStrike" cap="none" baseline="-25000">
                <a:solidFill>
                  <a:schemeClr val="dk1"/>
                </a:solidFill>
                <a:latin typeface="Arial"/>
                <a:ea typeface="Arial"/>
                <a:cs typeface="Arial"/>
                <a:sym typeface="Arial"/>
              </a:rPr>
              <a:t>M</a:t>
            </a:r>
          </a:p>
        </p:txBody>
      </p:sp>
      <p:sp>
        <p:nvSpPr>
          <p:cNvPr id="190" name="Shape 190"/>
          <p:cNvSpPr/>
          <p:nvPr/>
        </p:nvSpPr>
        <p:spPr>
          <a:xfrm>
            <a:off x="3810000" y="1524000"/>
            <a:ext cx="509586"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MS</a:t>
            </a:r>
          </a:p>
        </p:txBody>
      </p:sp>
      <p:sp>
        <p:nvSpPr>
          <p:cNvPr id="191" name="Shape 191"/>
          <p:cNvSpPr/>
          <p:nvPr/>
        </p:nvSpPr>
        <p:spPr>
          <a:xfrm>
            <a:off x="5943600" y="4191000"/>
            <a:ext cx="55086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MD</a:t>
            </a:r>
          </a:p>
        </p:txBody>
      </p:sp>
      <p:sp>
        <p:nvSpPr>
          <p:cNvPr id="192" name="Shape 192"/>
          <p:cNvSpPr/>
          <p:nvPr/>
        </p:nvSpPr>
        <p:spPr>
          <a:xfrm>
            <a:off x="3886200" y="4800600"/>
            <a:ext cx="376236"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Q</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457200" y="274637"/>
            <a:ext cx="8229600" cy="1143000"/>
          </a:xfrm>
          <a:prstGeom prst="rect">
            <a:avLst/>
          </a:prstGeom>
          <a:noFill/>
          <a:ln>
            <a:noFill/>
          </a:ln>
        </p:spPr>
        <p:txBody>
          <a:bodyPr lIns="91425" tIns="45700" rIns="45700" bIns="45700" anchor="ctr"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4000" b="1" i="0" u="none" strike="noStrike" cap="none" baseline="0">
                <a:solidFill>
                  <a:schemeClr val="accent1"/>
                </a:solidFill>
                <a:latin typeface="Arial"/>
                <a:ea typeface="Arial"/>
                <a:cs typeface="Arial"/>
                <a:sym typeface="Arial"/>
              </a:rPr>
              <a:t>Changes in Money Demand</a:t>
            </a:r>
          </a:p>
        </p:txBody>
      </p:sp>
      <p:sp>
        <p:nvSpPr>
          <p:cNvPr id="198" name="Shape 198"/>
          <p:cNvSpPr txBox="1">
            <a:spLocks noGrp="1"/>
          </p:cNvSpPr>
          <p:nvPr>
            <p:ph type="body" idx="1"/>
          </p:nvPr>
        </p:nvSpPr>
        <p:spPr>
          <a:xfrm>
            <a:off x="0" y="1600200"/>
            <a:ext cx="9144000" cy="4525961"/>
          </a:xfrm>
          <a:prstGeom prst="rect">
            <a:avLst/>
          </a:prstGeom>
          <a:noFill/>
          <a:ln>
            <a:noFill/>
          </a:ln>
        </p:spPr>
        <p:txBody>
          <a:bodyPr lIns="54850" tIns="91425" rIns="91425" bIns="45700" anchor="t" anchorCtr="0">
            <a:noAutofit/>
          </a:bodyPr>
          <a:lstStyle/>
          <a:p>
            <a:pPr marL="0" marR="0" lvl="0" indent="0" algn="l" rtl="0">
              <a:spcBef>
                <a:spcPts val="0"/>
              </a:spcBef>
              <a:spcAft>
                <a:spcPts val="0"/>
              </a:spcAft>
              <a:buClr>
                <a:schemeClr val="accent1"/>
              </a:buClr>
              <a:buSzPct val="80357"/>
              <a:buFont typeface="Arial"/>
              <a:buChar char="•"/>
            </a:pPr>
            <a:r>
              <a:rPr lang="en-US" sz="2800" b="0" i="0" u="none" strike="noStrike" cap="none" baseline="0">
                <a:solidFill>
                  <a:schemeClr val="dk1"/>
                </a:solidFill>
                <a:latin typeface="Arial"/>
                <a:ea typeface="Arial"/>
                <a:cs typeface="Arial"/>
                <a:sym typeface="Arial"/>
              </a:rPr>
              <a:t>Money Demand is dependent on both the Price Level and Real GDP which together comprise the Nominal GDP</a:t>
            </a:r>
          </a:p>
          <a:p>
            <a:pPr marL="0" marR="0" lvl="1" indent="0" algn="l" rtl="0">
              <a:spcBef>
                <a:spcPts val="480"/>
              </a:spcBef>
              <a:spcAft>
                <a:spcPts val="0"/>
              </a:spcAft>
              <a:buClr>
                <a:schemeClr val="accent2"/>
              </a:buClr>
              <a:buSzPct val="90277"/>
              <a:buFont typeface="Arial"/>
              <a:buChar char="•"/>
            </a:pPr>
            <a:r>
              <a:rPr lang="en-US" sz="2400" b="0" i="0" u="none" strike="noStrike" cap="none" baseline="0">
                <a:solidFill>
                  <a:schemeClr val="dk1"/>
                </a:solidFill>
                <a:latin typeface="Arial"/>
                <a:ea typeface="Arial"/>
                <a:cs typeface="Arial"/>
                <a:sym typeface="Arial"/>
              </a:rPr>
              <a:t>Nominal GDP↑ .: MD→ .: i%↑ (nominal interest rate)</a:t>
            </a:r>
          </a:p>
          <a:p>
            <a:pPr marL="0" marR="0" lvl="1" indent="0" algn="l" rtl="0">
              <a:spcBef>
                <a:spcPts val="480"/>
              </a:spcBef>
              <a:spcAft>
                <a:spcPts val="0"/>
              </a:spcAft>
              <a:buClr>
                <a:schemeClr val="accent2"/>
              </a:buClr>
              <a:buSzPct val="90277"/>
              <a:buFont typeface="Arial"/>
              <a:buChar char="•"/>
            </a:pPr>
            <a:r>
              <a:rPr lang="en-US" sz="2400" b="0" i="0" u="none" strike="noStrike" cap="none" baseline="0">
                <a:solidFill>
                  <a:schemeClr val="dk1"/>
                </a:solidFill>
                <a:latin typeface="Arial"/>
                <a:ea typeface="Arial"/>
                <a:cs typeface="Arial"/>
                <a:sym typeface="Arial"/>
              </a:rPr>
              <a:t>Nominal GDP↓ .: MD← .: i%↓</a:t>
            </a:r>
          </a:p>
          <a:p>
            <a:endParaRPr/>
          </a:p>
          <a:p>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4000" b="1" i="0" u="none" strike="noStrike" cap="none" baseline="0">
                <a:solidFill>
                  <a:schemeClr val="accent1"/>
                </a:solidFill>
                <a:latin typeface="Arial"/>
                <a:ea typeface="Arial"/>
                <a:cs typeface="Arial"/>
                <a:sym typeface="Arial"/>
              </a:rPr>
              <a:t>Increase in Money Demand (Draw)</a:t>
            </a:r>
          </a:p>
        </p:txBody>
      </p:sp>
      <p:sp>
        <p:nvSpPr>
          <p:cNvPr id="204" name="Shape 204"/>
          <p:cNvSpPr/>
          <p:nvPr/>
        </p:nvSpPr>
        <p:spPr>
          <a:xfrm>
            <a:off x="1752600" y="6096000"/>
            <a:ext cx="5867400" cy="519112"/>
          </a:xfrm>
          <a:prstGeom prst="rect">
            <a:avLst/>
          </a:prstGeom>
          <a:noFill/>
          <a:ln>
            <a:noFill/>
          </a:ln>
        </p:spPr>
        <p:txBody>
          <a:bodyPr lIns="91425" tIns="45700" rIns="91425" bIns="45700" anchor="t" anchorCtr="0">
            <a:noAutofit/>
          </a:bodyPr>
          <a:lstStyle/>
          <a:p>
            <a:pPr marL="0" marR="0" lvl="0" indent="0" algn="ctr" rtl="0">
              <a:spcBef>
                <a:spcPts val="1400"/>
              </a:spcBef>
              <a:buNone/>
            </a:pPr>
            <a:r>
              <a:rPr lang="en-US" sz="2800" b="1" i="0" u="none" strike="noStrike" cap="none" baseline="0">
                <a:solidFill>
                  <a:schemeClr val="dk1"/>
                </a:solidFill>
                <a:latin typeface="Arial"/>
                <a:ea typeface="Arial"/>
                <a:cs typeface="Arial"/>
                <a:sym typeface="Arial"/>
              </a:rPr>
              <a:t>MD→ .: i%↑</a:t>
            </a:r>
          </a:p>
        </p:txBody>
      </p:sp>
      <p:cxnSp>
        <p:nvCxnSpPr>
          <p:cNvPr id="205" name="Shape 205"/>
          <p:cNvCxnSpPr/>
          <p:nvPr/>
        </p:nvCxnSpPr>
        <p:spPr>
          <a:xfrm>
            <a:off x="1981200" y="1295400"/>
            <a:ext cx="0" cy="3505200"/>
          </a:xfrm>
          <a:prstGeom prst="straightConnector1">
            <a:avLst/>
          </a:prstGeom>
          <a:noFill/>
          <a:ln w="25400" cap="rnd">
            <a:solidFill>
              <a:schemeClr val="dk1"/>
            </a:solidFill>
            <a:prstDash val="solid"/>
            <a:miter/>
            <a:headEnd type="none" w="med" len="med"/>
            <a:tailEnd type="none" w="med" len="med"/>
          </a:ln>
        </p:spPr>
      </p:cxnSp>
      <p:cxnSp>
        <p:nvCxnSpPr>
          <p:cNvPr id="206" name="Shape 206"/>
          <p:cNvCxnSpPr/>
          <p:nvPr/>
        </p:nvCxnSpPr>
        <p:spPr>
          <a:xfrm>
            <a:off x="1981200" y="4800600"/>
            <a:ext cx="4419599" cy="0"/>
          </a:xfrm>
          <a:prstGeom prst="straightConnector1">
            <a:avLst/>
          </a:prstGeom>
          <a:noFill/>
          <a:ln w="25400" cap="rnd">
            <a:solidFill>
              <a:schemeClr val="dk1"/>
            </a:solidFill>
            <a:prstDash val="solid"/>
            <a:miter/>
            <a:headEnd type="none" w="med" len="med"/>
            <a:tailEnd type="none" w="med" len="med"/>
          </a:ln>
        </p:spPr>
      </p:cxnSp>
      <p:cxnSp>
        <p:nvCxnSpPr>
          <p:cNvPr id="207" name="Shape 207"/>
          <p:cNvCxnSpPr/>
          <p:nvPr/>
        </p:nvCxnSpPr>
        <p:spPr>
          <a:xfrm>
            <a:off x="4038600" y="1905000"/>
            <a:ext cx="0" cy="2895600"/>
          </a:xfrm>
          <a:prstGeom prst="straightConnector1">
            <a:avLst/>
          </a:prstGeom>
          <a:noFill/>
          <a:ln w="22225" cap="rnd">
            <a:solidFill>
              <a:schemeClr val="dk1"/>
            </a:solidFill>
            <a:prstDash val="solid"/>
            <a:miter/>
            <a:headEnd type="none" w="med" len="med"/>
            <a:tailEnd type="none" w="med" len="med"/>
          </a:ln>
        </p:spPr>
      </p:cxnSp>
      <p:cxnSp>
        <p:nvCxnSpPr>
          <p:cNvPr id="208" name="Shape 208"/>
          <p:cNvCxnSpPr/>
          <p:nvPr/>
        </p:nvCxnSpPr>
        <p:spPr>
          <a:xfrm rot="10800000">
            <a:off x="1981199" y="4114800"/>
            <a:ext cx="2057400" cy="0"/>
          </a:xfrm>
          <a:prstGeom prst="straightConnector1">
            <a:avLst/>
          </a:prstGeom>
          <a:noFill/>
          <a:ln w="12700" cap="rnd">
            <a:solidFill>
              <a:schemeClr val="dk1"/>
            </a:solidFill>
            <a:prstDash val="solid"/>
            <a:miter/>
            <a:headEnd type="none" w="med" len="med"/>
            <a:tailEnd type="none" w="med" len="med"/>
          </a:ln>
        </p:spPr>
      </p:cxnSp>
      <p:sp>
        <p:nvSpPr>
          <p:cNvPr id="209" name="Shape 209"/>
          <p:cNvSpPr/>
          <p:nvPr/>
        </p:nvSpPr>
        <p:spPr>
          <a:xfrm>
            <a:off x="3276600" y="1828800"/>
            <a:ext cx="2743200" cy="2590799"/>
          </a:xfrm>
          <a:custGeom>
            <a:avLst/>
            <a:gdLst/>
            <a:ahLst/>
            <a:cxnLst/>
            <a:rect l="0" t="0" r="0" b="0"/>
            <a:pathLst>
              <a:path w="2400" h="2064" extrusionOk="0">
                <a:moveTo>
                  <a:pt x="0" y="0"/>
                </a:moveTo>
                <a:cubicBezTo>
                  <a:pt x="64" y="696"/>
                  <a:pt x="128" y="1392"/>
                  <a:pt x="528" y="1728"/>
                </a:cubicBezTo>
                <a:cubicBezTo>
                  <a:pt x="928" y="2064"/>
                  <a:pt x="2160" y="1984"/>
                  <a:pt x="2400" y="2016"/>
                </a:cubicBezTo>
              </a:path>
            </a:pathLst>
          </a:custGeom>
          <a:noFill/>
          <a:ln w="22225" cap="rnd">
            <a:solidFill>
              <a:schemeClr val="dk1">
                <a:alpha val="65490"/>
              </a:schemeClr>
            </a:solidFill>
            <a:prstDash val="solid"/>
            <a:round/>
            <a:headEnd type="none" w="med" len="med"/>
            <a:tailEnd type="none" w="med" len="med"/>
          </a:ln>
        </p:spPr>
        <p:txBody>
          <a:bodyPr lIns="91425" tIns="45700" rIns="91425" bIns="45700" anchor="t" anchorCtr="0">
            <a:noAutofit/>
          </a:bodyPr>
          <a:lstStyle/>
          <a:p>
            <a:endParaRPr/>
          </a:p>
        </p:txBody>
      </p:sp>
      <p:sp>
        <p:nvSpPr>
          <p:cNvPr id="210" name="Shape 210"/>
          <p:cNvSpPr/>
          <p:nvPr/>
        </p:nvSpPr>
        <p:spPr>
          <a:xfrm>
            <a:off x="1600200" y="1295400"/>
            <a:ext cx="436562"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i%</a:t>
            </a:r>
          </a:p>
        </p:txBody>
      </p:sp>
      <p:sp>
        <p:nvSpPr>
          <p:cNvPr id="211" name="Shape 211"/>
          <p:cNvSpPr/>
          <p:nvPr/>
        </p:nvSpPr>
        <p:spPr>
          <a:xfrm>
            <a:off x="1752600" y="3962400"/>
            <a:ext cx="30321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i </a:t>
            </a:r>
          </a:p>
        </p:txBody>
      </p:sp>
      <p:sp>
        <p:nvSpPr>
          <p:cNvPr id="212" name="Shape 212"/>
          <p:cNvSpPr/>
          <p:nvPr/>
        </p:nvSpPr>
        <p:spPr>
          <a:xfrm>
            <a:off x="6019800" y="4800600"/>
            <a:ext cx="512762"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Q</a:t>
            </a:r>
            <a:r>
              <a:rPr lang="en-US" sz="1800" b="1" i="0" u="none" strike="noStrike" cap="none" baseline="-25000">
                <a:solidFill>
                  <a:schemeClr val="dk1"/>
                </a:solidFill>
                <a:latin typeface="Arial"/>
                <a:ea typeface="Arial"/>
                <a:cs typeface="Arial"/>
                <a:sym typeface="Arial"/>
              </a:rPr>
              <a:t>M</a:t>
            </a:r>
          </a:p>
        </p:txBody>
      </p:sp>
      <p:sp>
        <p:nvSpPr>
          <p:cNvPr id="213" name="Shape 213"/>
          <p:cNvSpPr/>
          <p:nvPr/>
        </p:nvSpPr>
        <p:spPr>
          <a:xfrm>
            <a:off x="3810000" y="1524000"/>
            <a:ext cx="509586"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MS</a:t>
            </a:r>
          </a:p>
        </p:txBody>
      </p:sp>
      <p:sp>
        <p:nvSpPr>
          <p:cNvPr id="214" name="Shape 214"/>
          <p:cNvSpPr/>
          <p:nvPr/>
        </p:nvSpPr>
        <p:spPr>
          <a:xfrm>
            <a:off x="5943600" y="4191000"/>
            <a:ext cx="55086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MD</a:t>
            </a:r>
          </a:p>
        </p:txBody>
      </p:sp>
      <p:sp>
        <p:nvSpPr>
          <p:cNvPr id="215" name="Shape 215"/>
          <p:cNvSpPr/>
          <p:nvPr/>
        </p:nvSpPr>
        <p:spPr>
          <a:xfrm>
            <a:off x="3886200" y="4800600"/>
            <a:ext cx="376236"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Q</a:t>
            </a:r>
          </a:p>
        </p:txBody>
      </p:sp>
      <p:sp>
        <p:nvSpPr>
          <p:cNvPr id="216" name="Shape 216"/>
          <p:cNvSpPr/>
          <p:nvPr/>
        </p:nvSpPr>
        <p:spPr>
          <a:xfrm>
            <a:off x="3733800" y="1447800"/>
            <a:ext cx="2743200" cy="2590799"/>
          </a:xfrm>
          <a:custGeom>
            <a:avLst/>
            <a:gdLst/>
            <a:ahLst/>
            <a:cxnLst/>
            <a:rect l="0" t="0" r="0" b="0"/>
            <a:pathLst>
              <a:path w="2400" h="2064" extrusionOk="0">
                <a:moveTo>
                  <a:pt x="0" y="0"/>
                </a:moveTo>
                <a:cubicBezTo>
                  <a:pt x="64" y="696"/>
                  <a:pt x="128" y="1392"/>
                  <a:pt x="528" y="1728"/>
                </a:cubicBezTo>
                <a:cubicBezTo>
                  <a:pt x="928" y="2064"/>
                  <a:pt x="2160" y="1984"/>
                  <a:pt x="2400" y="2016"/>
                </a:cubicBezTo>
              </a:path>
            </a:pathLst>
          </a:custGeom>
          <a:noFill/>
          <a:ln w="22225" cap="rnd">
            <a:solidFill>
              <a:schemeClr val="dk1">
                <a:alpha val="65490"/>
              </a:schemeClr>
            </a:solidFill>
            <a:prstDash val="solid"/>
            <a:round/>
            <a:headEnd type="none" w="med" len="med"/>
            <a:tailEnd type="none" w="med" len="med"/>
          </a:ln>
        </p:spPr>
        <p:txBody>
          <a:bodyPr lIns="91425" tIns="45700" rIns="91425" bIns="45700" anchor="t" anchorCtr="0">
            <a:noAutofit/>
          </a:bodyPr>
          <a:lstStyle/>
          <a:p>
            <a:endParaRPr/>
          </a:p>
        </p:txBody>
      </p:sp>
      <p:cxnSp>
        <p:nvCxnSpPr>
          <p:cNvPr id="217" name="Shape 217"/>
          <p:cNvCxnSpPr/>
          <p:nvPr/>
        </p:nvCxnSpPr>
        <p:spPr>
          <a:xfrm rot="10800000">
            <a:off x="1981199" y="3200400"/>
            <a:ext cx="2057400" cy="0"/>
          </a:xfrm>
          <a:prstGeom prst="straightConnector1">
            <a:avLst/>
          </a:prstGeom>
          <a:noFill/>
          <a:ln w="12700" cap="rnd">
            <a:solidFill>
              <a:schemeClr val="dk1"/>
            </a:solidFill>
            <a:prstDash val="solid"/>
            <a:miter/>
            <a:headEnd type="none" w="med" len="med"/>
            <a:tailEnd type="none" w="med" len="med"/>
          </a:ln>
        </p:spPr>
      </p:cxnSp>
      <p:sp>
        <p:nvSpPr>
          <p:cNvPr id="218" name="Shape 218"/>
          <p:cNvSpPr/>
          <p:nvPr/>
        </p:nvSpPr>
        <p:spPr>
          <a:xfrm>
            <a:off x="1676400" y="3048000"/>
            <a:ext cx="32543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i</a:t>
            </a:r>
            <a:r>
              <a:rPr lang="en-US" sz="1800" b="1" i="0" u="none" strike="noStrike" cap="none" baseline="-25000">
                <a:solidFill>
                  <a:schemeClr val="dk1"/>
                </a:solidFill>
                <a:latin typeface="Arial"/>
                <a:ea typeface="Arial"/>
                <a:cs typeface="Arial"/>
                <a:sym typeface="Arial"/>
              </a:rPr>
              <a:t>1</a:t>
            </a:r>
          </a:p>
        </p:txBody>
      </p:sp>
      <p:sp>
        <p:nvSpPr>
          <p:cNvPr id="219" name="Shape 219"/>
          <p:cNvSpPr/>
          <p:nvPr/>
        </p:nvSpPr>
        <p:spPr>
          <a:xfrm>
            <a:off x="6400800" y="3810000"/>
            <a:ext cx="636586"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MD</a:t>
            </a:r>
            <a:r>
              <a:rPr lang="en-US" sz="1800" b="1" i="0" u="none" strike="noStrike" cap="none" baseline="-25000">
                <a:solidFill>
                  <a:schemeClr val="dk1"/>
                </a:solidFill>
                <a:latin typeface="Arial"/>
                <a:ea typeface="Arial"/>
                <a:cs typeface="Arial"/>
                <a:sym typeface="Arial"/>
              </a:rPr>
              <a:t>1</a:t>
            </a:r>
          </a:p>
        </p:txBody>
      </p:sp>
      <p:sp>
        <p:nvSpPr>
          <p:cNvPr id="220" name="Shape 220"/>
          <p:cNvSpPr/>
          <p:nvPr/>
        </p:nvSpPr>
        <p:spPr>
          <a:xfrm>
            <a:off x="3429000" y="2438400"/>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a:t>
            </a:r>
          </a:p>
        </p:txBody>
      </p:sp>
      <p:sp>
        <p:nvSpPr>
          <p:cNvPr id="221" name="Shape 221"/>
          <p:cNvSpPr/>
          <p:nvPr/>
        </p:nvSpPr>
        <p:spPr>
          <a:xfrm>
            <a:off x="4572000" y="3886200"/>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a:t>
            </a:r>
          </a:p>
        </p:txBody>
      </p:sp>
      <p:sp>
        <p:nvSpPr>
          <p:cNvPr id="222" name="Shape 222"/>
          <p:cNvSpPr/>
          <p:nvPr/>
        </p:nvSpPr>
        <p:spPr>
          <a:xfrm rot="-5400000">
            <a:off x="2057399" y="3505200"/>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4000" b="1" i="0" u="none" strike="noStrike" cap="none" baseline="0">
                <a:solidFill>
                  <a:schemeClr val="accent1"/>
                </a:solidFill>
                <a:latin typeface="Arial"/>
                <a:ea typeface="Arial"/>
                <a:cs typeface="Arial"/>
                <a:sym typeface="Arial"/>
              </a:rPr>
              <a:t>Decrease in Money Demand (Draw)</a:t>
            </a:r>
          </a:p>
        </p:txBody>
      </p:sp>
      <p:sp>
        <p:nvSpPr>
          <p:cNvPr id="228" name="Shape 228"/>
          <p:cNvSpPr/>
          <p:nvPr/>
        </p:nvSpPr>
        <p:spPr>
          <a:xfrm>
            <a:off x="1752600" y="6096000"/>
            <a:ext cx="5867400" cy="519112"/>
          </a:xfrm>
          <a:prstGeom prst="rect">
            <a:avLst/>
          </a:prstGeom>
          <a:noFill/>
          <a:ln>
            <a:noFill/>
          </a:ln>
        </p:spPr>
        <p:txBody>
          <a:bodyPr lIns="91425" tIns="45700" rIns="91425" bIns="45700" anchor="t" anchorCtr="0">
            <a:noAutofit/>
          </a:bodyPr>
          <a:lstStyle/>
          <a:p>
            <a:pPr marL="0" marR="0" lvl="0" indent="0" algn="ctr" rtl="0">
              <a:spcBef>
                <a:spcPts val="1400"/>
              </a:spcBef>
              <a:buNone/>
            </a:pPr>
            <a:r>
              <a:rPr lang="en-US" sz="2800" b="1" i="0" u="none" strike="noStrike" cap="none" baseline="0">
                <a:solidFill>
                  <a:schemeClr val="dk1"/>
                </a:solidFill>
                <a:latin typeface="Arial"/>
                <a:ea typeface="Arial"/>
                <a:cs typeface="Arial"/>
                <a:sym typeface="Arial"/>
              </a:rPr>
              <a:t>MD← .: i%↓</a:t>
            </a:r>
          </a:p>
        </p:txBody>
      </p:sp>
      <p:cxnSp>
        <p:nvCxnSpPr>
          <p:cNvPr id="229" name="Shape 229"/>
          <p:cNvCxnSpPr/>
          <p:nvPr/>
        </p:nvCxnSpPr>
        <p:spPr>
          <a:xfrm>
            <a:off x="1981200" y="1295400"/>
            <a:ext cx="0" cy="3505200"/>
          </a:xfrm>
          <a:prstGeom prst="straightConnector1">
            <a:avLst/>
          </a:prstGeom>
          <a:noFill/>
          <a:ln w="25400" cap="rnd">
            <a:solidFill>
              <a:schemeClr val="dk1"/>
            </a:solidFill>
            <a:prstDash val="solid"/>
            <a:miter/>
            <a:headEnd type="none" w="med" len="med"/>
            <a:tailEnd type="none" w="med" len="med"/>
          </a:ln>
        </p:spPr>
      </p:cxnSp>
      <p:cxnSp>
        <p:nvCxnSpPr>
          <p:cNvPr id="230" name="Shape 230"/>
          <p:cNvCxnSpPr/>
          <p:nvPr/>
        </p:nvCxnSpPr>
        <p:spPr>
          <a:xfrm>
            <a:off x="1981200" y="4800600"/>
            <a:ext cx="4419599" cy="0"/>
          </a:xfrm>
          <a:prstGeom prst="straightConnector1">
            <a:avLst/>
          </a:prstGeom>
          <a:noFill/>
          <a:ln w="25400" cap="rnd">
            <a:solidFill>
              <a:schemeClr val="dk1"/>
            </a:solidFill>
            <a:prstDash val="solid"/>
            <a:miter/>
            <a:headEnd type="none" w="med" len="med"/>
            <a:tailEnd type="none" w="med" len="med"/>
          </a:ln>
        </p:spPr>
      </p:cxnSp>
      <p:cxnSp>
        <p:nvCxnSpPr>
          <p:cNvPr id="231" name="Shape 231"/>
          <p:cNvCxnSpPr/>
          <p:nvPr/>
        </p:nvCxnSpPr>
        <p:spPr>
          <a:xfrm>
            <a:off x="4038600" y="1905000"/>
            <a:ext cx="0" cy="2895600"/>
          </a:xfrm>
          <a:prstGeom prst="straightConnector1">
            <a:avLst/>
          </a:prstGeom>
          <a:noFill/>
          <a:ln w="22225" cap="rnd">
            <a:solidFill>
              <a:schemeClr val="dk1"/>
            </a:solidFill>
            <a:prstDash val="solid"/>
            <a:miter/>
            <a:headEnd type="none" w="med" len="med"/>
            <a:tailEnd type="none" w="med" len="med"/>
          </a:ln>
        </p:spPr>
      </p:cxnSp>
      <p:cxnSp>
        <p:nvCxnSpPr>
          <p:cNvPr id="232" name="Shape 232"/>
          <p:cNvCxnSpPr/>
          <p:nvPr/>
        </p:nvCxnSpPr>
        <p:spPr>
          <a:xfrm rot="10800000">
            <a:off x="1981199" y="4114800"/>
            <a:ext cx="2057400" cy="0"/>
          </a:xfrm>
          <a:prstGeom prst="straightConnector1">
            <a:avLst/>
          </a:prstGeom>
          <a:noFill/>
          <a:ln w="12700" cap="rnd">
            <a:solidFill>
              <a:schemeClr val="dk1"/>
            </a:solidFill>
            <a:prstDash val="solid"/>
            <a:miter/>
            <a:headEnd type="none" w="med" len="med"/>
            <a:tailEnd type="none" w="med" len="med"/>
          </a:ln>
        </p:spPr>
      </p:cxnSp>
      <p:sp>
        <p:nvSpPr>
          <p:cNvPr id="233" name="Shape 233"/>
          <p:cNvSpPr/>
          <p:nvPr/>
        </p:nvSpPr>
        <p:spPr>
          <a:xfrm>
            <a:off x="3276600" y="1828800"/>
            <a:ext cx="2743200" cy="2590799"/>
          </a:xfrm>
          <a:custGeom>
            <a:avLst/>
            <a:gdLst/>
            <a:ahLst/>
            <a:cxnLst/>
            <a:rect l="0" t="0" r="0" b="0"/>
            <a:pathLst>
              <a:path w="2400" h="2064" extrusionOk="0">
                <a:moveTo>
                  <a:pt x="0" y="0"/>
                </a:moveTo>
                <a:cubicBezTo>
                  <a:pt x="64" y="696"/>
                  <a:pt x="128" y="1392"/>
                  <a:pt x="528" y="1728"/>
                </a:cubicBezTo>
                <a:cubicBezTo>
                  <a:pt x="928" y="2064"/>
                  <a:pt x="2160" y="1984"/>
                  <a:pt x="2400" y="2016"/>
                </a:cubicBezTo>
              </a:path>
            </a:pathLst>
          </a:custGeom>
          <a:noFill/>
          <a:ln w="22225" cap="rnd">
            <a:solidFill>
              <a:schemeClr val="dk1">
                <a:alpha val="65490"/>
              </a:schemeClr>
            </a:solidFill>
            <a:prstDash val="solid"/>
            <a:round/>
            <a:headEnd type="none" w="med" len="med"/>
            <a:tailEnd type="none" w="med" len="med"/>
          </a:ln>
        </p:spPr>
        <p:txBody>
          <a:bodyPr lIns="91425" tIns="45700" rIns="91425" bIns="45700" anchor="t" anchorCtr="0">
            <a:noAutofit/>
          </a:bodyPr>
          <a:lstStyle/>
          <a:p>
            <a:endParaRPr/>
          </a:p>
        </p:txBody>
      </p:sp>
      <p:sp>
        <p:nvSpPr>
          <p:cNvPr id="234" name="Shape 234"/>
          <p:cNvSpPr/>
          <p:nvPr/>
        </p:nvSpPr>
        <p:spPr>
          <a:xfrm>
            <a:off x="1600200" y="1295400"/>
            <a:ext cx="436562"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i%</a:t>
            </a:r>
          </a:p>
        </p:txBody>
      </p:sp>
      <p:sp>
        <p:nvSpPr>
          <p:cNvPr id="235" name="Shape 235"/>
          <p:cNvSpPr/>
          <p:nvPr/>
        </p:nvSpPr>
        <p:spPr>
          <a:xfrm>
            <a:off x="1676400" y="3048000"/>
            <a:ext cx="30321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i </a:t>
            </a:r>
          </a:p>
        </p:txBody>
      </p:sp>
      <p:sp>
        <p:nvSpPr>
          <p:cNvPr id="236" name="Shape 236"/>
          <p:cNvSpPr/>
          <p:nvPr/>
        </p:nvSpPr>
        <p:spPr>
          <a:xfrm>
            <a:off x="6019800" y="4800600"/>
            <a:ext cx="512762"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Q</a:t>
            </a:r>
            <a:r>
              <a:rPr lang="en-US" sz="1800" b="1" i="0" u="none" strike="noStrike" cap="none" baseline="-25000">
                <a:solidFill>
                  <a:schemeClr val="dk1"/>
                </a:solidFill>
                <a:latin typeface="Arial"/>
                <a:ea typeface="Arial"/>
                <a:cs typeface="Arial"/>
                <a:sym typeface="Arial"/>
              </a:rPr>
              <a:t>M</a:t>
            </a:r>
          </a:p>
        </p:txBody>
      </p:sp>
      <p:sp>
        <p:nvSpPr>
          <p:cNvPr id="237" name="Shape 237"/>
          <p:cNvSpPr/>
          <p:nvPr/>
        </p:nvSpPr>
        <p:spPr>
          <a:xfrm>
            <a:off x="3810000" y="1524000"/>
            <a:ext cx="509586"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MS</a:t>
            </a:r>
          </a:p>
        </p:txBody>
      </p:sp>
      <p:sp>
        <p:nvSpPr>
          <p:cNvPr id="238" name="Shape 238"/>
          <p:cNvSpPr/>
          <p:nvPr/>
        </p:nvSpPr>
        <p:spPr>
          <a:xfrm>
            <a:off x="6477000" y="3810000"/>
            <a:ext cx="55086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MD</a:t>
            </a:r>
          </a:p>
        </p:txBody>
      </p:sp>
      <p:sp>
        <p:nvSpPr>
          <p:cNvPr id="239" name="Shape 239"/>
          <p:cNvSpPr/>
          <p:nvPr/>
        </p:nvSpPr>
        <p:spPr>
          <a:xfrm>
            <a:off x="3886200" y="4800600"/>
            <a:ext cx="376236"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Q</a:t>
            </a:r>
          </a:p>
        </p:txBody>
      </p:sp>
      <p:sp>
        <p:nvSpPr>
          <p:cNvPr id="240" name="Shape 240"/>
          <p:cNvSpPr/>
          <p:nvPr/>
        </p:nvSpPr>
        <p:spPr>
          <a:xfrm>
            <a:off x="3733800" y="1447800"/>
            <a:ext cx="2743200" cy="2590799"/>
          </a:xfrm>
          <a:custGeom>
            <a:avLst/>
            <a:gdLst/>
            <a:ahLst/>
            <a:cxnLst/>
            <a:rect l="0" t="0" r="0" b="0"/>
            <a:pathLst>
              <a:path w="2400" h="2064" extrusionOk="0">
                <a:moveTo>
                  <a:pt x="0" y="0"/>
                </a:moveTo>
                <a:cubicBezTo>
                  <a:pt x="64" y="696"/>
                  <a:pt x="128" y="1392"/>
                  <a:pt x="528" y="1728"/>
                </a:cubicBezTo>
                <a:cubicBezTo>
                  <a:pt x="928" y="2064"/>
                  <a:pt x="2160" y="1984"/>
                  <a:pt x="2400" y="2016"/>
                </a:cubicBezTo>
              </a:path>
            </a:pathLst>
          </a:custGeom>
          <a:noFill/>
          <a:ln w="22225" cap="rnd">
            <a:solidFill>
              <a:schemeClr val="dk1">
                <a:alpha val="65490"/>
              </a:schemeClr>
            </a:solidFill>
            <a:prstDash val="solid"/>
            <a:round/>
            <a:headEnd type="none" w="med" len="med"/>
            <a:tailEnd type="none" w="med" len="med"/>
          </a:ln>
        </p:spPr>
        <p:txBody>
          <a:bodyPr lIns="91425" tIns="45700" rIns="91425" bIns="45700" anchor="t" anchorCtr="0">
            <a:noAutofit/>
          </a:bodyPr>
          <a:lstStyle/>
          <a:p>
            <a:endParaRPr/>
          </a:p>
        </p:txBody>
      </p:sp>
      <p:cxnSp>
        <p:nvCxnSpPr>
          <p:cNvPr id="241" name="Shape 241"/>
          <p:cNvCxnSpPr/>
          <p:nvPr/>
        </p:nvCxnSpPr>
        <p:spPr>
          <a:xfrm rot="10800000">
            <a:off x="1981199" y="3200400"/>
            <a:ext cx="2057400" cy="0"/>
          </a:xfrm>
          <a:prstGeom prst="straightConnector1">
            <a:avLst/>
          </a:prstGeom>
          <a:noFill/>
          <a:ln w="12700" cap="rnd">
            <a:solidFill>
              <a:schemeClr val="dk1"/>
            </a:solidFill>
            <a:prstDash val="solid"/>
            <a:miter/>
            <a:headEnd type="none" w="med" len="med"/>
            <a:tailEnd type="none" w="med" len="med"/>
          </a:ln>
        </p:spPr>
      </p:cxnSp>
      <p:sp>
        <p:nvSpPr>
          <p:cNvPr id="242" name="Shape 242"/>
          <p:cNvSpPr/>
          <p:nvPr/>
        </p:nvSpPr>
        <p:spPr>
          <a:xfrm>
            <a:off x="1676400" y="3962400"/>
            <a:ext cx="32543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i</a:t>
            </a:r>
            <a:r>
              <a:rPr lang="en-US" sz="1800" b="1" i="0" u="none" strike="noStrike" cap="none" baseline="-25000">
                <a:solidFill>
                  <a:schemeClr val="dk1"/>
                </a:solidFill>
                <a:latin typeface="Arial"/>
                <a:ea typeface="Arial"/>
                <a:cs typeface="Arial"/>
                <a:sym typeface="Arial"/>
              </a:rPr>
              <a:t>1</a:t>
            </a:r>
          </a:p>
        </p:txBody>
      </p:sp>
      <p:sp>
        <p:nvSpPr>
          <p:cNvPr id="243" name="Shape 243"/>
          <p:cNvSpPr/>
          <p:nvPr/>
        </p:nvSpPr>
        <p:spPr>
          <a:xfrm>
            <a:off x="6019800" y="4191000"/>
            <a:ext cx="636586"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MD</a:t>
            </a:r>
            <a:r>
              <a:rPr lang="en-US" sz="1800" b="1" i="0" u="none" strike="noStrike" cap="none" baseline="-25000">
                <a:solidFill>
                  <a:schemeClr val="dk1"/>
                </a:solidFill>
                <a:latin typeface="Arial"/>
                <a:ea typeface="Arial"/>
                <a:cs typeface="Arial"/>
                <a:sym typeface="Arial"/>
              </a:rPr>
              <a:t>1</a:t>
            </a:r>
          </a:p>
        </p:txBody>
      </p:sp>
      <p:sp>
        <p:nvSpPr>
          <p:cNvPr id="244" name="Shape 244"/>
          <p:cNvSpPr/>
          <p:nvPr/>
        </p:nvSpPr>
        <p:spPr>
          <a:xfrm>
            <a:off x="3429000" y="2438400"/>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a:t>
            </a:r>
          </a:p>
        </p:txBody>
      </p:sp>
      <p:sp>
        <p:nvSpPr>
          <p:cNvPr id="245" name="Shape 245"/>
          <p:cNvSpPr/>
          <p:nvPr/>
        </p:nvSpPr>
        <p:spPr>
          <a:xfrm>
            <a:off x="4572000" y="3886200"/>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a:t>
            </a:r>
          </a:p>
        </p:txBody>
      </p:sp>
      <p:sp>
        <p:nvSpPr>
          <p:cNvPr id="246" name="Shape 246"/>
          <p:cNvSpPr/>
          <p:nvPr/>
        </p:nvSpPr>
        <p:spPr>
          <a:xfrm rot="5400000">
            <a:off x="2057399" y="3505200"/>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4000" b="1" i="0" u="none" strike="noStrike" cap="none" baseline="0">
                <a:solidFill>
                  <a:schemeClr val="accent1"/>
                </a:solidFill>
                <a:latin typeface="Arial"/>
                <a:ea typeface="Arial"/>
                <a:cs typeface="Arial"/>
                <a:sym typeface="Arial"/>
              </a:rPr>
              <a:t>Changes in the Money Supply</a:t>
            </a:r>
          </a:p>
        </p:txBody>
      </p:sp>
      <p:sp>
        <p:nvSpPr>
          <p:cNvPr id="252" name="Shape 252"/>
          <p:cNvSpPr>
            <a:spLocks noGrp="1"/>
          </p:cNvSpPr>
          <p:nvPr>
            <p:ph idx="1"/>
          </p:nvPr>
        </p:nvSpPr>
        <p:spPr>
          <a:xfrm>
            <a:off x="0" y="1600200"/>
            <a:ext cx="9144000" cy="5257799"/>
          </a:xfrm>
          <a:prstGeom prst="rect">
            <a:avLst/>
          </a:prstGeom>
          <a:noFill/>
          <a:ln>
            <a:noFill/>
          </a:ln>
        </p:spPr>
        <p:txBody>
          <a:bodyPr lIns="54850" tIns="91425" rIns="91425" bIns="45700" anchor="t" anchorCtr="0">
            <a:noAutofit/>
          </a:bodyPr>
          <a:lstStyle/>
          <a:p>
            <a:pPr marL="0" marR="0" lvl="0" indent="0" algn="l" rtl="0">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Only the Fed determines the money supply.</a:t>
            </a:r>
          </a:p>
          <a:p>
            <a:pPr marL="0" marR="0" lvl="1" indent="0" algn="l" rtl="0">
              <a:buClr>
                <a:schemeClr val="accent2"/>
              </a:buClr>
              <a:buSzPct val="89285"/>
              <a:buFont typeface="Arial"/>
              <a:buChar char="•"/>
            </a:pPr>
            <a:r>
              <a:rPr lang="en-US" sz="2800" b="0" i="0" u="none" strike="noStrike" cap="none" baseline="0">
                <a:solidFill>
                  <a:schemeClr val="dk1"/>
                </a:solidFill>
                <a:latin typeface="Arial"/>
                <a:ea typeface="Arial"/>
                <a:cs typeface="Arial"/>
                <a:sym typeface="Arial"/>
              </a:rPr>
              <a:t>The Two Monetary Policy Options : </a:t>
            </a:r>
          </a:p>
          <a:p>
            <a:pPr marL="0" marR="0" lvl="2" indent="0" algn="l" rtl="0">
              <a:buClr>
                <a:srgbClr val="E66C7D"/>
              </a:buClr>
              <a:buSzPct val="100694"/>
              <a:buFont typeface="Arial"/>
              <a:buChar char="•"/>
            </a:pPr>
            <a:r>
              <a:rPr lang="en-US" sz="2400" b="0" i="0" u="none" strike="noStrike" cap="none" baseline="0">
                <a:solidFill>
                  <a:schemeClr val="dk1"/>
                </a:solidFill>
                <a:latin typeface="Arial"/>
                <a:ea typeface="Arial"/>
                <a:cs typeface="Arial"/>
                <a:sym typeface="Arial"/>
              </a:rPr>
              <a:t>1) expansionary or 2) contractionary monetary policy.</a:t>
            </a:r>
          </a:p>
          <a:p>
            <a:endParaRPr/>
          </a:p>
          <a:p>
            <a:pPr marL="0" marR="0" lvl="0" indent="0" algn="l" rtl="0">
              <a:buClr>
                <a:schemeClr val="accent1"/>
              </a:buClr>
              <a:buSzPct val="80729"/>
              <a:buFont typeface="Arial"/>
              <a:buChar char="•"/>
            </a:pPr>
            <a:r>
              <a:rPr lang="en-US" sz="3200" b="0" i="0" u="sng" strike="noStrike" cap="none" baseline="0">
                <a:solidFill>
                  <a:schemeClr val="dk1"/>
                </a:solidFill>
                <a:latin typeface="Arial"/>
                <a:ea typeface="Arial"/>
                <a:cs typeface="Arial"/>
                <a:sym typeface="Arial"/>
              </a:rPr>
              <a:t>Expansionary</a:t>
            </a:r>
            <a:r>
              <a:rPr lang="en-US" sz="3200" b="0" i="0" u="none" strike="noStrike" cap="none" baseline="0">
                <a:solidFill>
                  <a:schemeClr val="dk1"/>
                </a:solidFill>
                <a:latin typeface="Arial"/>
                <a:ea typeface="Arial"/>
                <a:cs typeface="Arial"/>
                <a:sym typeface="Arial"/>
              </a:rPr>
              <a:t> Monetary Policy</a:t>
            </a:r>
          </a:p>
          <a:p>
            <a:pPr marL="0" marR="0" lvl="1" indent="0" algn="l" rtl="0">
              <a:buClr>
                <a:schemeClr val="accent2"/>
              </a:buClr>
              <a:buSzPct val="89285"/>
              <a:buFont typeface="Arial"/>
              <a:buChar char="•"/>
            </a:pPr>
            <a:r>
              <a:rPr lang="en-US" sz="2800" b="0" i="0" u="none" strike="noStrike" cap="none" baseline="0">
                <a:solidFill>
                  <a:schemeClr val="dk1"/>
                </a:solidFill>
                <a:latin typeface="Arial"/>
                <a:ea typeface="Arial"/>
                <a:cs typeface="Arial"/>
                <a:sym typeface="Arial"/>
              </a:rPr>
              <a:t>MS→ .: i%↓</a:t>
            </a:r>
          </a:p>
          <a:p>
            <a:pPr marL="0" marR="0" lvl="0" indent="0" algn="l" rtl="0">
              <a:buClr>
                <a:schemeClr val="accent1"/>
              </a:buClr>
              <a:buSzPct val="80729"/>
              <a:buFont typeface="Arial"/>
              <a:buChar char="•"/>
            </a:pPr>
            <a:r>
              <a:rPr lang="en-US" sz="3200" b="0" i="0" u="sng" strike="noStrike" cap="none" baseline="0">
                <a:solidFill>
                  <a:schemeClr val="dk1"/>
                </a:solidFill>
                <a:latin typeface="Arial"/>
                <a:ea typeface="Arial"/>
                <a:cs typeface="Arial"/>
                <a:sym typeface="Arial"/>
              </a:rPr>
              <a:t>Contractionary</a:t>
            </a:r>
            <a:r>
              <a:rPr lang="en-US" sz="3200" b="0" i="0" u="none" strike="noStrike" cap="none" baseline="0">
                <a:solidFill>
                  <a:schemeClr val="dk1"/>
                </a:solidFill>
                <a:latin typeface="Arial"/>
                <a:ea typeface="Arial"/>
                <a:cs typeface="Arial"/>
                <a:sym typeface="Arial"/>
              </a:rPr>
              <a:t> Monetary Policy</a:t>
            </a:r>
          </a:p>
          <a:p>
            <a:pPr marL="0" marR="0" lvl="1" indent="0" algn="l" rtl="0">
              <a:buClr>
                <a:schemeClr val="accent2"/>
              </a:buClr>
              <a:buSzPct val="89285"/>
              <a:buFont typeface="Arial"/>
              <a:buChar char="•"/>
            </a:pPr>
            <a:r>
              <a:rPr lang="en-US" sz="2800" b="0" i="0" u="none" strike="noStrike" cap="none" baseline="0">
                <a:solidFill>
                  <a:schemeClr val="dk1"/>
                </a:solidFill>
                <a:latin typeface="Arial"/>
                <a:ea typeface="Arial"/>
                <a:cs typeface="Arial"/>
                <a:sym typeface="Arial"/>
              </a:rPr>
              <a:t>MS← .: i%↑</a:t>
            </a:r>
          </a:p>
          <a:p>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4000" b="1" i="0" u="none" strike="noStrike" cap="none" baseline="0">
                <a:solidFill>
                  <a:schemeClr val="accent1"/>
                </a:solidFill>
                <a:latin typeface="Arial"/>
                <a:ea typeface="Arial"/>
                <a:cs typeface="Arial"/>
                <a:sym typeface="Arial"/>
              </a:rPr>
              <a:t>Increase in Money Supply (Draw)</a:t>
            </a:r>
          </a:p>
        </p:txBody>
      </p:sp>
      <p:sp>
        <p:nvSpPr>
          <p:cNvPr id="258" name="Shape 258"/>
          <p:cNvSpPr/>
          <p:nvPr/>
        </p:nvSpPr>
        <p:spPr>
          <a:xfrm>
            <a:off x="1752600" y="6096000"/>
            <a:ext cx="5867400" cy="519112"/>
          </a:xfrm>
          <a:prstGeom prst="rect">
            <a:avLst/>
          </a:prstGeom>
          <a:noFill/>
          <a:ln>
            <a:noFill/>
          </a:ln>
        </p:spPr>
        <p:txBody>
          <a:bodyPr lIns="91425" tIns="45700" rIns="91425" bIns="45700" anchor="t" anchorCtr="0">
            <a:noAutofit/>
          </a:bodyPr>
          <a:lstStyle/>
          <a:p>
            <a:pPr marL="0" marR="0" lvl="0" indent="0" algn="ctr" rtl="0">
              <a:spcBef>
                <a:spcPts val="1400"/>
              </a:spcBef>
              <a:buNone/>
            </a:pPr>
            <a:r>
              <a:rPr lang="en-US" sz="2800" b="1" i="0" u="none" strike="noStrike" cap="none" baseline="0">
                <a:solidFill>
                  <a:schemeClr val="dk1"/>
                </a:solidFill>
                <a:latin typeface="Arial"/>
                <a:ea typeface="Arial"/>
                <a:cs typeface="Arial"/>
                <a:sym typeface="Arial"/>
              </a:rPr>
              <a:t>MS→ .: i%↓</a:t>
            </a:r>
          </a:p>
        </p:txBody>
      </p:sp>
      <p:cxnSp>
        <p:nvCxnSpPr>
          <p:cNvPr id="259" name="Shape 259"/>
          <p:cNvCxnSpPr/>
          <p:nvPr/>
        </p:nvCxnSpPr>
        <p:spPr>
          <a:xfrm>
            <a:off x="1981200" y="1295400"/>
            <a:ext cx="0" cy="3505200"/>
          </a:xfrm>
          <a:prstGeom prst="straightConnector1">
            <a:avLst/>
          </a:prstGeom>
          <a:noFill/>
          <a:ln w="25400" cap="rnd">
            <a:solidFill>
              <a:schemeClr val="dk1"/>
            </a:solidFill>
            <a:prstDash val="solid"/>
            <a:miter/>
            <a:headEnd type="none" w="med" len="med"/>
            <a:tailEnd type="none" w="med" len="med"/>
          </a:ln>
        </p:spPr>
      </p:cxnSp>
      <p:cxnSp>
        <p:nvCxnSpPr>
          <p:cNvPr id="260" name="Shape 260"/>
          <p:cNvCxnSpPr/>
          <p:nvPr/>
        </p:nvCxnSpPr>
        <p:spPr>
          <a:xfrm>
            <a:off x="1981200" y="4800600"/>
            <a:ext cx="4419599" cy="0"/>
          </a:xfrm>
          <a:prstGeom prst="straightConnector1">
            <a:avLst/>
          </a:prstGeom>
          <a:noFill/>
          <a:ln w="25400" cap="rnd">
            <a:solidFill>
              <a:schemeClr val="dk1"/>
            </a:solidFill>
            <a:prstDash val="solid"/>
            <a:miter/>
            <a:headEnd type="none" w="med" len="med"/>
            <a:tailEnd type="none" w="med" len="med"/>
          </a:ln>
        </p:spPr>
      </p:cxnSp>
      <p:cxnSp>
        <p:nvCxnSpPr>
          <p:cNvPr id="261" name="Shape 261"/>
          <p:cNvCxnSpPr/>
          <p:nvPr/>
        </p:nvCxnSpPr>
        <p:spPr>
          <a:xfrm>
            <a:off x="4038600" y="1905000"/>
            <a:ext cx="0" cy="2895600"/>
          </a:xfrm>
          <a:prstGeom prst="straightConnector1">
            <a:avLst/>
          </a:prstGeom>
          <a:noFill/>
          <a:ln w="22225" cap="rnd">
            <a:solidFill>
              <a:schemeClr val="dk1"/>
            </a:solidFill>
            <a:prstDash val="solid"/>
            <a:miter/>
            <a:headEnd type="none" w="med" len="med"/>
            <a:tailEnd type="none" w="med" len="med"/>
          </a:ln>
        </p:spPr>
      </p:cxnSp>
      <p:cxnSp>
        <p:nvCxnSpPr>
          <p:cNvPr id="262" name="Shape 262"/>
          <p:cNvCxnSpPr/>
          <p:nvPr/>
        </p:nvCxnSpPr>
        <p:spPr>
          <a:xfrm rot="10800000">
            <a:off x="1981199" y="3581400"/>
            <a:ext cx="2057400" cy="0"/>
          </a:xfrm>
          <a:prstGeom prst="straightConnector1">
            <a:avLst/>
          </a:prstGeom>
          <a:noFill/>
          <a:ln w="12700" cap="rnd">
            <a:solidFill>
              <a:schemeClr val="dk1"/>
            </a:solidFill>
            <a:prstDash val="solid"/>
            <a:miter/>
            <a:headEnd type="none" w="med" len="med"/>
            <a:tailEnd type="none" w="med" len="med"/>
          </a:ln>
        </p:spPr>
      </p:cxnSp>
      <p:sp>
        <p:nvSpPr>
          <p:cNvPr id="263" name="Shape 263"/>
          <p:cNvSpPr/>
          <p:nvPr/>
        </p:nvSpPr>
        <p:spPr>
          <a:xfrm>
            <a:off x="3657600" y="1752600"/>
            <a:ext cx="2743200" cy="2590799"/>
          </a:xfrm>
          <a:custGeom>
            <a:avLst/>
            <a:gdLst/>
            <a:ahLst/>
            <a:cxnLst/>
            <a:rect l="0" t="0" r="0" b="0"/>
            <a:pathLst>
              <a:path w="2400" h="2064" extrusionOk="0">
                <a:moveTo>
                  <a:pt x="0" y="0"/>
                </a:moveTo>
                <a:cubicBezTo>
                  <a:pt x="64" y="696"/>
                  <a:pt x="128" y="1392"/>
                  <a:pt x="528" y="1728"/>
                </a:cubicBezTo>
                <a:cubicBezTo>
                  <a:pt x="928" y="2064"/>
                  <a:pt x="2160" y="1984"/>
                  <a:pt x="2400" y="2016"/>
                </a:cubicBezTo>
              </a:path>
            </a:pathLst>
          </a:custGeom>
          <a:noFill/>
          <a:ln w="22225" cap="rnd">
            <a:solidFill>
              <a:schemeClr val="dk1">
                <a:alpha val="65490"/>
              </a:schemeClr>
            </a:solidFill>
            <a:prstDash val="solid"/>
            <a:round/>
            <a:headEnd type="none" w="med" len="med"/>
            <a:tailEnd type="none" w="med" len="med"/>
          </a:ln>
        </p:spPr>
        <p:txBody>
          <a:bodyPr lIns="91425" tIns="45700" rIns="91425" bIns="45700" anchor="t" anchorCtr="0">
            <a:noAutofit/>
          </a:bodyPr>
          <a:lstStyle/>
          <a:p>
            <a:endParaRPr/>
          </a:p>
        </p:txBody>
      </p:sp>
      <p:sp>
        <p:nvSpPr>
          <p:cNvPr id="264" name="Shape 264"/>
          <p:cNvSpPr/>
          <p:nvPr/>
        </p:nvSpPr>
        <p:spPr>
          <a:xfrm>
            <a:off x="1600200" y="1295400"/>
            <a:ext cx="436562"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i%</a:t>
            </a:r>
          </a:p>
        </p:txBody>
      </p:sp>
      <p:sp>
        <p:nvSpPr>
          <p:cNvPr id="265" name="Shape 265"/>
          <p:cNvSpPr/>
          <p:nvPr/>
        </p:nvSpPr>
        <p:spPr>
          <a:xfrm>
            <a:off x="1676400" y="3429000"/>
            <a:ext cx="30321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i </a:t>
            </a:r>
          </a:p>
        </p:txBody>
      </p:sp>
      <p:sp>
        <p:nvSpPr>
          <p:cNvPr id="266" name="Shape 266"/>
          <p:cNvSpPr/>
          <p:nvPr/>
        </p:nvSpPr>
        <p:spPr>
          <a:xfrm>
            <a:off x="6019800" y="4800600"/>
            <a:ext cx="512762"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Q</a:t>
            </a:r>
            <a:r>
              <a:rPr lang="en-US" sz="1800" b="1" i="0" u="none" strike="noStrike" cap="none" baseline="-25000">
                <a:solidFill>
                  <a:schemeClr val="dk1"/>
                </a:solidFill>
                <a:latin typeface="Arial"/>
                <a:ea typeface="Arial"/>
                <a:cs typeface="Arial"/>
                <a:sym typeface="Arial"/>
              </a:rPr>
              <a:t>M</a:t>
            </a:r>
          </a:p>
        </p:txBody>
      </p:sp>
      <p:sp>
        <p:nvSpPr>
          <p:cNvPr id="267" name="Shape 267"/>
          <p:cNvSpPr/>
          <p:nvPr/>
        </p:nvSpPr>
        <p:spPr>
          <a:xfrm>
            <a:off x="3810000" y="1524000"/>
            <a:ext cx="509586"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MS</a:t>
            </a:r>
          </a:p>
        </p:txBody>
      </p:sp>
      <p:sp>
        <p:nvSpPr>
          <p:cNvPr id="268" name="Shape 268"/>
          <p:cNvSpPr/>
          <p:nvPr/>
        </p:nvSpPr>
        <p:spPr>
          <a:xfrm>
            <a:off x="5943600" y="4191000"/>
            <a:ext cx="55086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MD</a:t>
            </a:r>
          </a:p>
        </p:txBody>
      </p:sp>
      <p:sp>
        <p:nvSpPr>
          <p:cNvPr id="269" name="Shape 269"/>
          <p:cNvSpPr/>
          <p:nvPr/>
        </p:nvSpPr>
        <p:spPr>
          <a:xfrm>
            <a:off x="3886200" y="4800600"/>
            <a:ext cx="376236"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Q</a:t>
            </a:r>
          </a:p>
        </p:txBody>
      </p:sp>
      <p:cxnSp>
        <p:nvCxnSpPr>
          <p:cNvPr id="270" name="Shape 270"/>
          <p:cNvCxnSpPr/>
          <p:nvPr/>
        </p:nvCxnSpPr>
        <p:spPr>
          <a:xfrm rot="10800000">
            <a:off x="1981200" y="4191000"/>
            <a:ext cx="3124199" cy="0"/>
          </a:xfrm>
          <a:prstGeom prst="straightConnector1">
            <a:avLst/>
          </a:prstGeom>
          <a:noFill/>
          <a:ln w="12700" cap="rnd">
            <a:solidFill>
              <a:schemeClr val="dk1"/>
            </a:solidFill>
            <a:prstDash val="solid"/>
            <a:miter/>
            <a:headEnd type="none" w="med" len="med"/>
            <a:tailEnd type="none" w="med" len="med"/>
          </a:ln>
        </p:spPr>
      </p:cxnSp>
      <p:sp>
        <p:nvSpPr>
          <p:cNvPr id="271" name="Shape 271"/>
          <p:cNvSpPr/>
          <p:nvPr/>
        </p:nvSpPr>
        <p:spPr>
          <a:xfrm>
            <a:off x="1600200" y="4114800"/>
            <a:ext cx="32543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i</a:t>
            </a:r>
            <a:r>
              <a:rPr lang="en-US" sz="1800" b="1" i="0" u="none" strike="noStrike" cap="none" baseline="-25000">
                <a:solidFill>
                  <a:schemeClr val="dk1"/>
                </a:solidFill>
                <a:latin typeface="Arial"/>
                <a:ea typeface="Arial"/>
                <a:cs typeface="Arial"/>
                <a:sym typeface="Arial"/>
              </a:rPr>
              <a:t>1</a:t>
            </a:r>
          </a:p>
        </p:txBody>
      </p:sp>
      <p:sp>
        <p:nvSpPr>
          <p:cNvPr id="272" name="Shape 272"/>
          <p:cNvSpPr/>
          <p:nvPr/>
        </p:nvSpPr>
        <p:spPr>
          <a:xfrm>
            <a:off x="4800600" y="1524000"/>
            <a:ext cx="59531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MS</a:t>
            </a:r>
            <a:r>
              <a:rPr lang="en-US" sz="1800" b="1" i="0" u="none" strike="noStrike" cap="none" baseline="-25000">
                <a:solidFill>
                  <a:schemeClr val="dk1"/>
                </a:solidFill>
                <a:latin typeface="Arial"/>
                <a:ea typeface="Arial"/>
                <a:cs typeface="Arial"/>
                <a:sym typeface="Arial"/>
              </a:rPr>
              <a:t>1</a:t>
            </a:r>
          </a:p>
        </p:txBody>
      </p:sp>
      <p:sp>
        <p:nvSpPr>
          <p:cNvPr id="273" name="Shape 273"/>
          <p:cNvSpPr/>
          <p:nvPr/>
        </p:nvSpPr>
        <p:spPr>
          <a:xfrm>
            <a:off x="4419600" y="2514600"/>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a:t>
            </a:r>
          </a:p>
        </p:txBody>
      </p:sp>
      <p:sp>
        <p:nvSpPr>
          <p:cNvPr id="274" name="Shape 274"/>
          <p:cNvSpPr/>
          <p:nvPr/>
        </p:nvSpPr>
        <p:spPr>
          <a:xfrm>
            <a:off x="4419600" y="3657600"/>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a:t>
            </a:r>
          </a:p>
        </p:txBody>
      </p:sp>
      <p:sp>
        <p:nvSpPr>
          <p:cNvPr id="275" name="Shape 275"/>
          <p:cNvSpPr/>
          <p:nvPr/>
        </p:nvSpPr>
        <p:spPr>
          <a:xfrm rot="5400000">
            <a:off x="2036762" y="3754437"/>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a:t>
            </a:r>
          </a:p>
        </p:txBody>
      </p:sp>
      <p:cxnSp>
        <p:nvCxnSpPr>
          <p:cNvPr id="276" name="Shape 276"/>
          <p:cNvCxnSpPr/>
          <p:nvPr/>
        </p:nvCxnSpPr>
        <p:spPr>
          <a:xfrm>
            <a:off x="5105400" y="1905000"/>
            <a:ext cx="0" cy="2895600"/>
          </a:xfrm>
          <a:prstGeom prst="straightConnector1">
            <a:avLst/>
          </a:prstGeom>
          <a:noFill/>
          <a:ln w="22225" cap="rnd">
            <a:solidFill>
              <a:schemeClr val="dk1"/>
            </a:solidFill>
            <a:prstDash val="solid"/>
            <a:miter/>
            <a:headEnd type="none" w="med" len="med"/>
            <a:tailEnd type="none" w="med" len="med"/>
          </a:ln>
        </p:spPr>
      </p:cxnSp>
      <p:sp>
        <p:nvSpPr>
          <p:cNvPr id="277" name="Shape 277"/>
          <p:cNvSpPr/>
          <p:nvPr/>
        </p:nvSpPr>
        <p:spPr>
          <a:xfrm>
            <a:off x="4953000" y="4800600"/>
            <a:ext cx="46196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Q</a:t>
            </a:r>
            <a:r>
              <a:rPr lang="en-US" sz="1800" b="1" i="0" u="none" strike="noStrike" cap="none" baseline="-25000">
                <a:solidFill>
                  <a:schemeClr val="dk1"/>
                </a:solidFill>
                <a:latin typeface="Arial"/>
                <a:ea typeface="Arial"/>
                <a:cs typeface="Arial"/>
                <a:sym typeface="Arial"/>
              </a:rPr>
              <a:t>1</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4000" b="1" i="0" u="none" strike="noStrike" cap="none" baseline="0">
                <a:solidFill>
                  <a:schemeClr val="accent1"/>
                </a:solidFill>
                <a:latin typeface="Arial"/>
                <a:ea typeface="Arial"/>
                <a:cs typeface="Arial"/>
                <a:sym typeface="Arial"/>
              </a:rPr>
              <a:t>Decrease in Money Supply (Draw)</a:t>
            </a:r>
          </a:p>
        </p:txBody>
      </p:sp>
      <p:sp>
        <p:nvSpPr>
          <p:cNvPr id="283" name="Shape 283"/>
          <p:cNvSpPr/>
          <p:nvPr/>
        </p:nvSpPr>
        <p:spPr>
          <a:xfrm>
            <a:off x="1752600" y="6096000"/>
            <a:ext cx="5867400" cy="519112"/>
          </a:xfrm>
          <a:prstGeom prst="rect">
            <a:avLst/>
          </a:prstGeom>
          <a:noFill/>
          <a:ln>
            <a:noFill/>
          </a:ln>
        </p:spPr>
        <p:txBody>
          <a:bodyPr lIns="91425" tIns="45700" rIns="91425" bIns="45700" anchor="t" anchorCtr="0">
            <a:noAutofit/>
          </a:bodyPr>
          <a:lstStyle/>
          <a:p>
            <a:pPr marL="0" marR="0" lvl="0" indent="0" algn="ctr" rtl="0">
              <a:spcBef>
                <a:spcPts val="1400"/>
              </a:spcBef>
              <a:buNone/>
            </a:pPr>
            <a:r>
              <a:rPr lang="en-US" sz="2800" b="1" i="0" u="none" strike="noStrike" cap="none" baseline="0">
                <a:solidFill>
                  <a:schemeClr val="dk1"/>
                </a:solidFill>
                <a:latin typeface="Arial"/>
                <a:ea typeface="Arial"/>
                <a:cs typeface="Arial"/>
                <a:sym typeface="Arial"/>
              </a:rPr>
              <a:t>MS← .: i%↑</a:t>
            </a:r>
          </a:p>
        </p:txBody>
      </p:sp>
      <p:cxnSp>
        <p:nvCxnSpPr>
          <p:cNvPr id="284" name="Shape 284"/>
          <p:cNvCxnSpPr/>
          <p:nvPr/>
        </p:nvCxnSpPr>
        <p:spPr>
          <a:xfrm>
            <a:off x="1981200" y="1295400"/>
            <a:ext cx="0" cy="3505200"/>
          </a:xfrm>
          <a:prstGeom prst="straightConnector1">
            <a:avLst/>
          </a:prstGeom>
          <a:noFill/>
          <a:ln w="25400" cap="rnd">
            <a:solidFill>
              <a:schemeClr val="dk1"/>
            </a:solidFill>
            <a:prstDash val="solid"/>
            <a:miter/>
            <a:headEnd type="none" w="med" len="med"/>
            <a:tailEnd type="none" w="med" len="med"/>
          </a:ln>
        </p:spPr>
      </p:cxnSp>
      <p:cxnSp>
        <p:nvCxnSpPr>
          <p:cNvPr id="285" name="Shape 285"/>
          <p:cNvCxnSpPr/>
          <p:nvPr/>
        </p:nvCxnSpPr>
        <p:spPr>
          <a:xfrm>
            <a:off x="1981200" y="4800600"/>
            <a:ext cx="4419599" cy="0"/>
          </a:xfrm>
          <a:prstGeom prst="straightConnector1">
            <a:avLst/>
          </a:prstGeom>
          <a:noFill/>
          <a:ln w="25400" cap="rnd">
            <a:solidFill>
              <a:schemeClr val="dk1"/>
            </a:solidFill>
            <a:prstDash val="solid"/>
            <a:miter/>
            <a:headEnd type="none" w="med" len="med"/>
            <a:tailEnd type="none" w="med" len="med"/>
          </a:ln>
        </p:spPr>
      </p:cxnSp>
      <p:cxnSp>
        <p:nvCxnSpPr>
          <p:cNvPr id="286" name="Shape 286"/>
          <p:cNvCxnSpPr/>
          <p:nvPr/>
        </p:nvCxnSpPr>
        <p:spPr>
          <a:xfrm>
            <a:off x="5334000" y="1905000"/>
            <a:ext cx="0" cy="2895600"/>
          </a:xfrm>
          <a:prstGeom prst="straightConnector1">
            <a:avLst/>
          </a:prstGeom>
          <a:noFill/>
          <a:ln w="22225" cap="rnd">
            <a:solidFill>
              <a:schemeClr val="dk1"/>
            </a:solidFill>
            <a:prstDash val="solid"/>
            <a:miter/>
            <a:headEnd type="none" w="med" len="med"/>
            <a:tailEnd type="none" w="med" len="med"/>
          </a:ln>
        </p:spPr>
      </p:cxnSp>
      <p:cxnSp>
        <p:nvCxnSpPr>
          <p:cNvPr id="287" name="Shape 287"/>
          <p:cNvCxnSpPr/>
          <p:nvPr/>
        </p:nvCxnSpPr>
        <p:spPr>
          <a:xfrm rot="10800000">
            <a:off x="1981200" y="4267200"/>
            <a:ext cx="3352799" cy="0"/>
          </a:xfrm>
          <a:prstGeom prst="straightConnector1">
            <a:avLst/>
          </a:prstGeom>
          <a:noFill/>
          <a:ln w="12700" cap="rnd">
            <a:solidFill>
              <a:schemeClr val="dk1"/>
            </a:solidFill>
            <a:prstDash val="solid"/>
            <a:miter/>
            <a:headEnd type="none" w="med" len="med"/>
            <a:tailEnd type="none" w="med" len="med"/>
          </a:ln>
        </p:spPr>
      </p:cxnSp>
      <p:sp>
        <p:nvSpPr>
          <p:cNvPr id="288" name="Shape 288"/>
          <p:cNvSpPr/>
          <p:nvPr/>
        </p:nvSpPr>
        <p:spPr>
          <a:xfrm>
            <a:off x="3657600" y="1752600"/>
            <a:ext cx="2743200" cy="2590799"/>
          </a:xfrm>
          <a:custGeom>
            <a:avLst/>
            <a:gdLst/>
            <a:ahLst/>
            <a:cxnLst/>
            <a:rect l="0" t="0" r="0" b="0"/>
            <a:pathLst>
              <a:path w="2400" h="2064" extrusionOk="0">
                <a:moveTo>
                  <a:pt x="0" y="0"/>
                </a:moveTo>
                <a:cubicBezTo>
                  <a:pt x="64" y="696"/>
                  <a:pt x="128" y="1392"/>
                  <a:pt x="528" y="1728"/>
                </a:cubicBezTo>
                <a:cubicBezTo>
                  <a:pt x="928" y="2064"/>
                  <a:pt x="2160" y="1984"/>
                  <a:pt x="2400" y="2016"/>
                </a:cubicBezTo>
              </a:path>
            </a:pathLst>
          </a:custGeom>
          <a:noFill/>
          <a:ln w="22225" cap="rnd">
            <a:solidFill>
              <a:schemeClr val="dk1">
                <a:alpha val="65490"/>
              </a:schemeClr>
            </a:solidFill>
            <a:prstDash val="solid"/>
            <a:round/>
            <a:headEnd type="none" w="med" len="med"/>
            <a:tailEnd type="none" w="med" len="med"/>
          </a:ln>
        </p:spPr>
        <p:txBody>
          <a:bodyPr lIns="91425" tIns="45700" rIns="91425" bIns="45700" anchor="t" anchorCtr="0">
            <a:noAutofit/>
          </a:bodyPr>
          <a:lstStyle/>
          <a:p>
            <a:endParaRPr/>
          </a:p>
        </p:txBody>
      </p:sp>
      <p:sp>
        <p:nvSpPr>
          <p:cNvPr id="289" name="Shape 289"/>
          <p:cNvSpPr/>
          <p:nvPr/>
        </p:nvSpPr>
        <p:spPr>
          <a:xfrm>
            <a:off x="1600200" y="1295400"/>
            <a:ext cx="436562"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i%</a:t>
            </a:r>
          </a:p>
        </p:txBody>
      </p:sp>
      <p:sp>
        <p:nvSpPr>
          <p:cNvPr id="290" name="Shape 290"/>
          <p:cNvSpPr/>
          <p:nvPr/>
        </p:nvSpPr>
        <p:spPr>
          <a:xfrm>
            <a:off x="1676400" y="4038600"/>
            <a:ext cx="30321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i </a:t>
            </a:r>
          </a:p>
        </p:txBody>
      </p:sp>
      <p:sp>
        <p:nvSpPr>
          <p:cNvPr id="291" name="Shape 291"/>
          <p:cNvSpPr/>
          <p:nvPr/>
        </p:nvSpPr>
        <p:spPr>
          <a:xfrm>
            <a:off x="6019800" y="4800600"/>
            <a:ext cx="512762"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Q</a:t>
            </a:r>
            <a:r>
              <a:rPr lang="en-US" sz="1800" b="1" i="0" u="none" strike="noStrike" cap="none" baseline="-25000">
                <a:solidFill>
                  <a:schemeClr val="dk1"/>
                </a:solidFill>
                <a:latin typeface="Arial"/>
                <a:ea typeface="Arial"/>
                <a:cs typeface="Arial"/>
                <a:sym typeface="Arial"/>
              </a:rPr>
              <a:t>M</a:t>
            </a:r>
          </a:p>
        </p:txBody>
      </p:sp>
      <p:sp>
        <p:nvSpPr>
          <p:cNvPr id="292" name="Shape 292"/>
          <p:cNvSpPr/>
          <p:nvPr/>
        </p:nvSpPr>
        <p:spPr>
          <a:xfrm>
            <a:off x="5105400" y="1524000"/>
            <a:ext cx="509586"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MS</a:t>
            </a:r>
          </a:p>
        </p:txBody>
      </p:sp>
      <p:sp>
        <p:nvSpPr>
          <p:cNvPr id="293" name="Shape 293"/>
          <p:cNvSpPr/>
          <p:nvPr/>
        </p:nvSpPr>
        <p:spPr>
          <a:xfrm>
            <a:off x="5943600" y="4191000"/>
            <a:ext cx="55086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MD</a:t>
            </a:r>
          </a:p>
        </p:txBody>
      </p:sp>
      <p:sp>
        <p:nvSpPr>
          <p:cNvPr id="294" name="Shape 294"/>
          <p:cNvSpPr/>
          <p:nvPr/>
        </p:nvSpPr>
        <p:spPr>
          <a:xfrm>
            <a:off x="5181600" y="4800600"/>
            <a:ext cx="376236"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Q</a:t>
            </a:r>
          </a:p>
        </p:txBody>
      </p:sp>
      <p:cxnSp>
        <p:nvCxnSpPr>
          <p:cNvPr id="295" name="Shape 295"/>
          <p:cNvCxnSpPr/>
          <p:nvPr/>
        </p:nvCxnSpPr>
        <p:spPr>
          <a:xfrm rot="10800000">
            <a:off x="1981199" y="3657600"/>
            <a:ext cx="2057400" cy="0"/>
          </a:xfrm>
          <a:prstGeom prst="straightConnector1">
            <a:avLst/>
          </a:prstGeom>
          <a:noFill/>
          <a:ln w="12700" cap="rnd">
            <a:solidFill>
              <a:schemeClr val="dk1"/>
            </a:solidFill>
            <a:prstDash val="solid"/>
            <a:miter/>
            <a:headEnd type="none" w="med" len="med"/>
            <a:tailEnd type="none" w="med" len="med"/>
          </a:ln>
        </p:spPr>
      </p:cxnSp>
      <p:sp>
        <p:nvSpPr>
          <p:cNvPr id="296" name="Shape 296"/>
          <p:cNvSpPr/>
          <p:nvPr/>
        </p:nvSpPr>
        <p:spPr>
          <a:xfrm>
            <a:off x="1676400" y="3429000"/>
            <a:ext cx="32543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i</a:t>
            </a:r>
            <a:r>
              <a:rPr lang="en-US" sz="1800" b="1" i="0" u="none" strike="noStrike" cap="none" baseline="-25000">
                <a:solidFill>
                  <a:schemeClr val="dk1"/>
                </a:solidFill>
                <a:latin typeface="Arial"/>
                <a:ea typeface="Arial"/>
                <a:cs typeface="Arial"/>
                <a:sym typeface="Arial"/>
              </a:rPr>
              <a:t>1</a:t>
            </a:r>
          </a:p>
        </p:txBody>
      </p:sp>
      <p:sp>
        <p:nvSpPr>
          <p:cNvPr id="297" name="Shape 297"/>
          <p:cNvSpPr/>
          <p:nvPr/>
        </p:nvSpPr>
        <p:spPr>
          <a:xfrm>
            <a:off x="3810000" y="1524000"/>
            <a:ext cx="59531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MS</a:t>
            </a:r>
            <a:r>
              <a:rPr lang="en-US" sz="1800" b="1" i="0" u="none" strike="noStrike" cap="none" baseline="-25000">
                <a:solidFill>
                  <a:schemeClr val="dk1"/>
                </a:solidFill>
                <a:latin typeface="Arial"/>
                <a:ea typeface="Arial"/>
                <a:cs typeface="Arial"/>
                <a:sym typeface="Arial"/>
              </a:rPr>
              <a:t>1</a:t>
            </a:r>
          </a:p>
        </p:txBody>
      </p:sp>
      <p:sp>
        <p:nvSpPr>
          <p:cNvPr id="298" name="Shape 298"/>
          <p:cNvSpPr/>
          <p:nvPr/>
        </p:nvSpPr>
        <p:spPr>
          <a:xfrm>
            <a:off x="4419600" y="2514600"/>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a:t>
            </a:r>
          </a:p>
        </p:txBody>
      </p:sp>
      <p:sp>
        <p:nvSpPr>
          <p:cNvPr id="299" name="Shape 299"/>
          <p:cNvSpPr/>
          <p:nvPr/>
        </p:nvSpPr>
        <p:spPr>
          <a:xfrm>
            <a:off x="4419600" y="3657600"/>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a:t>
            </a:r>
          </a:p>
        </p:txBody>
      </p:sp>
      <p:sp>
        <p:nvSpPr>
          <p:cNvPr id="300" name="Shape 300"/>
          <p:cNvSpPr/>
          <p:nvPr/>
        </p:nvSpPr>
        <p:spPr>
          <a:xfrm rot="-5400000">
            <a:off x="2036761" y="3754436"/>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a:t>
            </a:r>
          </a:p>
        </p:txBody>
      </p:sp>
      <p:cxnSp>
        <p:nvCxnSpPr>
          <p:cNvPr id="301" name="Shape 301"/>
          <p:cNvCxnSpPr/>
          <p:nvPr/>
        </p:nvCxnSpPr>
        <p:spPr>
          <a:xfrm>
            <a:off x="4038600" y="1905000"/>
            <a:ext cx="0" cy="2895600"/>
          </a:xfrm>
          <a:prstGeom prst="straightConnector1">
            <a:avLst/>
          </a:prstGeom>
          <a:noFill/>
          <a:ln w="22225" cap="rnd">
            <a:solidFill>
              <a:schemeClr val="dk1"/>
            </a:solidFill>
            <a:prstDash val="solid"/>
            <a:miter/>
            <a:headEnd type="none" w="med" len="med"/>
            <a:tailEnd type="none" w="med" len="med"/>
          </a:ln>
        </p:spPr>
      </p:cxnSp>
      <p:sp>
        <p:nvSpPr>
          <p:cNvPr id="302" name="Shape 302"/>
          <p:cNvSpPr/>
          <p:nvPr/>
        </p:nvSpPr>
        <p:spPr>
          <a:xfrm>
            <a:off x="3886200" y="4800600"/>
            <a:ext cx="46196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Q</a:t>
            </a:r>
            <a:r>
              <a:rPr lang="en-US" sz="1800" b="1" i="0" u="none" strike="noStrike" cap="none" baseline="-25000">
                <a:solidFill>
                  <a:schemeClr val="dk1"/>
                </a:solidFill>
                <a:latin typeface="Arial"/>
                <a:ea typeface="Arial"/>
                <a:cs typeface="Arial"/>
                <a:sym typeface="Arial"/>
              </a:rPr>
              <a:t>1</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Shape 307"/>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4500" b="1" i="0" u="none" strike="noStrike" cap="none" baseline="0">
                <a:solidFill>
                  <a:srgbClr val="FFC800"/>
                </a:solidFill>
                <a:latin typeface="Arial"/>
                <a:ea typeface="Arial"/>
                <a:cs typeface="Arial"/>
                <a:sym typeface="Arial"/>
              </a:rPr>
              <a:t>Target Rate: Federal Funds Rate</a:t>
            </a:r>
          </a:p>
        </p:txBody>
      </p:sp>
      <p:sp>
        <p:nvSpPr>
          <p:cNvPr id="308" name="Shape 308"/>
          <p:cNvSpPr>
            <a:spLocks noGrp="1"/>
          </p:cNvSpPr>
          <p:nvPr>
            <p:ph idx="1"/>
          </p:nvPr>
        </p:nvSpPr>
        <p:spPr>
          <a:xfrm>
            <a:off x="457200" y="1774825"/>
            <a:ext cx="8229600" cy="4625975"/>
          </a:xfrm>
          <a:prstGeom prst="rect">
            <a:avLst/>
          </a:prstGeom>
          <a:noFill/>
          <a:ln>
            <a:noFill/>
          </a:ln>
        </p:spPr>
        <p:txBody>
          <a:bodyPr lIns="54850" tIns="91425" rIns="91425" bIns="45700" anchor="t" anchorCtr="0">
            <a:noAutofit/>
          </a:bodyPr>
          <a:lstStyle/>
          <a:p>
            <a:endParaRPr/>
          </a:p>
        </p:txBody>
      </p:sp>
      <p:pic>
        <p:nvPicPr>
          <p:cNvPr id="309" name="Shape 309"/>
          <p:cNvPicPr preferRelativeResize="0"/>
          <p:nvPr/>
        </p:nvPicPr>
        <p:blipFill>
          <a:blip r:embed="rId3"/>
          <a:stretch>
            <a:fillRect/>
          </a:stretch>
        </p:blipFill>
        <p:spPr>
          <a:xfrm>
            <a:off x="533400" y="1676400"/>
            <a:ext cx="7873999" cy="4724399"/>
          </a:xfrm>
          <a:prstGeom prst="rect">
            <a:avLst/>
          </a:prstGeom>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Shape 314"/>
          <p:cNvSpPr/>
          <p:nvPr/>
        </p:nvSpPr>
        <p:spPr>
          <a:xfrm>
            <a:off x="3124200" y="6356350"/>
            <a:ext cx="2895600" cy="365125"/>
          </a:xfrm>
          <a:prstGeom prst="rect">
            <a:avLst/>
          </a:prstGeom>
          <a:noFill/>
          <a:ln>
            <a:noFill/>
          </a:ln>
        </p:spPr>
        <p:txBody>
          <a:bodyPr lIns="91425" tIns="45700" rIns="91425" bIns="45700" anchor="b" anchorCtr="0">
            <a:noAutofit/>
          </a:bodyPr>
          <a:lstStyle/>
          <a:p>
            <a:pPr marL="0" marR="0" lvl="0" indent="0" algn="ctr" rtl="0">
              <a:buNone/>
            </a:pPr>
            <a:r>
              <a:rPr lang="en-US" sz="1200" b="0" i="0" u="none" strike="noStrike" cap="none" baseline="0">
                <a:solidFill>
                  <a:srgbClr val="3F3F3F"/>
                </a:solidFill>
                <a:latin typeface="Arial"/>
                <a:ea typeface="Arial"/>
                <a:cs typeface="Arial"/>
                <a:sym typeface="Arial"/>
              </a:rPr>
              <a:t>*</a:t>
            </a:r>
          </a:p>
        </p:txBody>
      </p:sp>
      <p:sp>
        <p:nvSpPr>
          <p:cNvPr id="315" name="Shape 315"/>
          <p:cNvSpPr txBox="1">
            <a:spLocks noGrp="1"/>
          </p:cNvSpPr>
          <p:nvPr>
            <p:ph type="title"/>
          </p:nvPr>
        </p:nvSpPr>
        <p:spPr>
          <a:xfrm>
            <a:off x="0" y="228600"/>
            <a:ext cx="9144000" cy="1143000"/>
          </a:xfrm>
          <a:prstGeom prst="rect">
            <a:avLst/>
          </a:prstGeom>
          <a:noFill/>
          <a:ln>
            <a:noFill/>
          </a:ln>
        </p:spPr>
        <p:txBody>
          <a:bodyPr lIns="91425" tIns="45700" rIns="45700" bIns="45700" anchor="ctr"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2800" b="1" i="0" u="none" strike="noStrike" cap="none" baseline="0">
                <a:solidFill>
                  <a:srgbClr val="FFC800"/>
                </a:solidFill>
                <a:latin typeface="Arial"/>
                <a:ea typeface="Arial"/>
                <a:cs typeface="Arial"/>
                <a:sym typeface="Arial"/>
              </a:rPr>
              <a:t>Setting the Federal Funds Rate </a:t>
            </a:r>
            <a:br>
              <a:rPr lang="en-US" sz="2800" b="1" i="0" u="none" strike="noStrike" cap="none" baseline="0">
                <a:solidFill>
                  <a:srgbClr val="FFC800"/>
                </a:solidFill>
                <a:latin typeface="Arial"/>
                <a:ea typeface="Arial"/>
                <a:cs typeface="Arial"/>
                <a:sym typeface="Arial"/>
              </a:rPr>
            </a:br>
            <a:r>
              <a:rPr lang="en-US" sz="2800" b="1" i="0" u="none" strike="noStrike" cap="none" baseline="0">
                <a:solidFill>
                  <a:srgbClr val="FFC800"/>
                </a:solidFill>
                <a:latin typeface="Arial"/>
                <a:ea typeface="Arial"/>
                <a:cs typeface="Arial"/>
                <a:sym typeface="Arial"/>
              </a:rPr>
              <a:t>- </a:t>
            </a:r>
            <a:r>
              <a:rPr lang="en-US" sz="2400" b="1" i="0" u="none" strike="noStrike" cap="none" baseline="0">
                <a:solidFill>
                  <a:srgbClr val="FFC800"/>
                </a:solidFill>
                <a:latin typeface="Arial"/>
                <a:ea typeface="Arial"/>
                <a:cs typeface="Arial"/>
                <a:sym typeface="Arial"/>
              </a:rPr>
              <a:t>Pushing the Interest Rate Down to the Target Rate</a:t>
            </a:r>
          </a:p>
        </p:txBody>
      </p:sp>
      <p:pic>
        <p:nvPicPr>
          <p:cNvPr id="316" name="Shape 316"/>
          <p:cNvPicPr preferRelativeResize="0"/>
          <p:nvPr/>
        </p:nvPicPr>
        <p:blipFill>
          <a:blip r:embed="rId3"/>
          <a:stretch>
            <a:fillRect/>
          </a:stretch>
        </p:blipFill>
        <p:spPr>
          <a:xfrm>
            <a:off x="762000" y="1612900"/>
            <a:ext cx="6781800" cy="5003799"/>
          </a:xfrm>
          <a:prstGeom prst="rect">
            <a:avLst/>
          </a:prstGeom>
        </p:spPr>
      </p:pic>
      <p:sp>
        <p:nvSpPr>
          <p:cNvPr id="317" name="Shape 317"/>
          <p:cNvSpPr/>
          <p:nvPr/>
        </p:nvSpPr>
        <p:spPr>
          <a:xfrm>
            <a:off x="5943600" y="1676400"/>
            <a:ext cx="3200399" cy="1320800"/>
          </a:xfrm>
          <a:prstGeom prst="rect">
            <a:avLst/>
          </a:prstGeom>
          <a:solidFill>
            <a:schemeClr val="hlink"/>
          </a:solidFill>
          <a:ln w="9525" cap="rnd">
            <a:solidFill>
              <a:schemeClr val="dk1"/>
            </a:solidFill>
            <a:prstDash val="solid"/>
            <a:miter/>
            <a:headEnd type="none" w="med" len="med"/>
            <a:tailEnd type="none" w="med" len="med"/>
          </a:ln>
        </p:spPr>
        <p:txBody>
          <a:bodyPr lIns="91425" tIns="45700" rIns="91425" bIns="45700" anchor="t" anchorCtr="0">
            <a:noAutofit/>
          </a:bodyPr>
          <a:lstStyle/>
          <a:p>
            <a:pPr marL="0" marR="0" lvl="0" indent="0" algn="l" rtl="0">
              <a:buNone/>
            </a:pPr>
            <a:r>
              <a:rPr lang="en-US" sz="1800" b="0" i="0" u="none" strike="noStrike" cap="none" baseline="0">
                <a:solidFill>
                  <a:schemeClr val="dk1"/>
                </a:solidFill>
                <a:latin typeface="Arial"/>
                <a:ea typeface="Arial"/>
                <a:cs typeface="Arial"/>
                <a:sym typeface="Arial"/>
              </a:rPr>
              <a:t>The </a:t>
            </a:r>
            <a:r>
              <a:rPr lang="en-US" sz="1800" b="1" i="0" u="none" strike="noStrike" cap="none" baseline="0">
                <a:solidFill>
                  <a:schemeClr val="dk1"/>
                </a:solidFill>
                <a:latin typeface="Arial"/>
                <a:ea typeface="Arial"/>
                <a:cs typeface="Arial"/>
                <a:sym typeface="Arial"/>
              </a:rPr>
              <a:t>target federal funds rate </a:t>
            </a:r>
            <a:r>
              <a:rPr lang="en-US" sz="1800" b="0" i="0" u="none" strike="noStrike" cap="none" baseline="0">
                <a:solidFill>
                  <a:schemeClr val="dk1"/>
                </a:solidFill>
                <a:latin typeface="Arial"/>
                <a:ea typeface="Arial"/>
                <a:cs typeface="Arial"/>
                <a:sym typeface="Arial"/>
              </a:rPr>
              <a:t>is the Federal Reserve’s desired federal funds rate.</a:t>
            </a:r>
          </a:p>
        </p:txBody>
      </p:sp>
      <p:sp>
        <p:nvSpPr>
          <p:cNvPr id="318" name="Shape 318"/>
          <p:cNvSpPr txBox="1">
            <a:spLocks noGrp="1"/>
          </p:cNvSpPr>
          <p:nvPr>
            <p:ph type="sldNum" idx="12"/>
          </p:nvPr>
        </p:nvSpPr>
        <p:spPr>
          <a:xfrm>
            <a:off x="8204200" y="6477000"/>
            <a:ext cx="733425" cy="274636"/>
          </a:xfrm>
          <a:prstGeom prst="rect">
            <a:avLst/>
          </a:prstGeom>
          <a:noFill/>
          <a:ln>
            <a:noFill/>
          </a:ln>
        </p:spPr>
        <p:txBody>
          <a:bodyPr lIns="91425" tIns="45700" rIns="91425" bIns="45700" anchor="b" anchorCtr="0">
            <a:noAutofit/>
          </a:bodyPr>
          <a:lstStyle/>
          <a:p>
            <a:pPr marL="0" marR="0" lvl="0" indent="0" algn="l" rtl="0">
              <a:buNone/>
            </a:pPr>
            <a:r>
              <a:rPr lang="en-US"/>
              <a: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155575"/>
            <a:ext cx="8229600" cy="1252536"/>
          </a:xfrm>
          <a:prstGeom prst="rect">
            <a:avLst/>
          </a:prstGeom>
          <a:noFill/>
          <a:ln>
            <a:noFill/>
          </a:ln>
        </p:spPr>
        <p:txBody>
          <a:bodyPr lIns="91425" tIns="0" rIns="45700" bIns="0" anchor="ctr" anchorCtr="0">
            <a:noAutofit/>
          </a:bodyPr>
          <a:lstStyle/>
          <a:p>
            <a:endParaRPr/>
          </a:p>
        </p:txBody>
      </p:sp>
      <p:sp>
        <p:nvSpPr>
          <p:cNvPr id="121" name="Shape 121"/>
          <p:cNvSpPr>
            <a:spLocks noGrp="1"/>
          </p:cNvSpPr>
          <p:nvPr>
            <p:ph idx="1"/>
          </p:nvPr>
        </p:nvSpPr>
        <p:spPr>
          <a:xfrm>
            <a:off x="457200" y="1774825"/>
            <a:ext cx="8229600" cy="4625975"/>
          </a:xfrm>
          <a:prstGeom prst="rect">
            <a:avLst/>
          </a:prstGeom>
          <a:noFill/>
          <a:ln>
            <a:noFill/>
          </a:ln>
        </p:spPr>
        <p:txBody>
          <a:bodyPr lIns="54850" tIns="91425" rIns="91425" bIns="45700" anchor="t" anchorCtr="0">
            <a:noAutofit/>
          </a:bodyPr>
          <a:lstStyle/>
          <a:p>
            <a:endParaRPr/>
          </a:p>
        </p:txBody>
      </p:sp>
      <p:pic>
        <p:nvPicPr>
          <p:cNvPr id="122" name="Shape 122"/>
          <p:cNvPicPr preferRelativeResize="0"/>
          <p:nvPr/>
        </p:nvPicPr>
        <p:blipFill>
          <a:blip r:embed="rId3"/>
          <a:stretch>
            <a:fillRect/>
          </a:stretch>
        </p:blipFill>
        <p:spPr>
          <a:xfrm>
            <a:off x="228600" y="152400"/>
            <a:ext cx="4038600" cy="6637336"/>
          </a:xfrm>
          <a:prstGeom prst="rect">
            <a:avLst/>
          </a:prstGeom>
        </p:spPr>
      </p:pic>
      <p:pic>
        <p:nvPicPr>
          <p:cNvPr id="123" name="Shape 123"/>
          <p:cNvPicPr preferRelativeResize="0"/>
          <p:nvPr/>
        </p:nvPicPr>
        <p:blipFill>
          <a:blip r:embed="rId4"/>
          <a:stretch>
            <a:fillRect/>
          </a:stretch>
        </p:blipFill>
        <p:spPr>
          <a:xfrm>
            <a:off x="2963861" y="2286000"/>
            <a:ext cx="6180136" cy="2819400"/>
          </a:xfrm>
          <a:prstGeom prst="rect">
            <a:avLst/>
          </a:prstGeom>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Shape 324"/>
          <p:cNvSpPr/>
          <p:nvPr/>
        </p:nvSpPr>
        <p:spPr>
          <a:xfrm>
            <a:off x="3124200" y="6356350"/>
            <a:ext cx="2895600" cy="365125"/>
          </a:xfrm>
          <a:prstGeom prst="rect">
            <a:avLst/>
          </a:prstGeom>
          <a:noFill/>
          <a:ln>
            <a:noFill/>
          </a:ln>
        </p:spPr>
        <p:txBody>
          <a:bodyPr lIns="91425" tIns="45700" rIns="91425" bIns="45700" anchor="b" anchorCtr="0">
            <a:noAutofit/>
          </a:bodyPr>
          <a:lstStyle/>
          <a:p>
            <a:pPr marL="0" marR="0" lvl="0" indent="0" algn="ctr" rtl="0">
              <a:buNone/>
            </a:pPr>
            <a:r>
              <a:rPr lang="en-US" sz="1200" b="0" i="0" u="none" strike="noStrike" cap="none" baseline="0">
                <a:solidFill>
                  <a:srgbClr val="3F3F3F"/>
                </a:solidFill>
                <a:latin typeface="Arial"/>
                <a:ea typeface="Arial"/>
                <a:cs typeface="Arial"/>
                <a:sym typeface="Arial"/>
              </a:rPr>
              <a:t>*</a:t>
            </a:r>
          </a:p>
        </p:txBody>
      </p:sp>
      <p:sp>
        <p:nvSpPr>
          <p:cNvPr id="325" name="Shape 325"/>
          <p:cNvSpPr txBox="1">
            <a:spLocks noGrp="1"/>
          </p:cNvSpPr>
          <p:nvPr>
            <p:ph type="title"/>
          </p:nvPr>
        </p:nvSpPr>
        <p:spPr>
          <a:xfrm>
            <a:off x="0" y="228600"/>
            <a:ext cx="9144000" cy="1143000"/>
          </a:xfrm>
          <a:prstGeom prst="rect">
            <a:avLst/>
          </a:prstGeom>
          <a:noFill/>
          <a:ln>
            <a:noFill/>
          </a:ln>
        </p:spPr>
        <p:txBody>
          <a:bodyPr lIns="91425" tIns="45700" rIns="45700" bIns="45700" anchor="ctr"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4050" b="1" i="0" u="none" strike="noStrike" cap="none" baseline="0">
                <a:solidFill>
                  <a:srgbClr val="FFC800"/>
                </a:solidFill>
                <a:latin typeface="Arial"/>
                <a:ea typeface="Arial"/>
                <a:cs typeface="Arial"/>
                <a:sym typeface="Arial"/>
              </a:rPr>
              <a:t>Setting the Federal Funds Rate </a:t>
            </a:r>
            <a:br>
              <a:rPr lang="en-US" sz="4050" b="1" i="0" u="none" strike="noStrike" cap="none" baseline="0">
                <a:solidFill>
                  <a:srgbClr val="FFC800"/>
                </a:solidFill>
                <a:latin typeface="Arial"/>
                <a:ea typeface="Arial"/>
                <a:cs typeface="Arial"/>
                <a:sym typeface="Arial"/>
              </a:rPr>
            </a:br>
            <a:r>
              <a:rPr lang="en-US" sz="4050" b="1" i="0" u="none" strike="noStrike" cap="none" baseline="0">
                <a:solidFill>
                  <a:srgbClr val="FFC800"/>
                </a:solidFill>
                <a:latin typeface="Arial"/>
                <a:ea typeface="Arial"/>
                <a:cs typeface="Arial"/>
                <a:sym typeface="Arial"/>
              </a:rPr>
              <a:t>- </a:t>
            </a:r>
            <a:r>
              <a:rPr lang="en-US" sz="2500" b="1" i="0" u="none" strike="noStrike" cap="none" baseline="0">
                <a:solidFill>
                  <a:srgbClr val="FFC800"/>
                </a:solidFill>
                <a:latin typeface="Arial"/>
                <a:ea typeface="Arial"/>
                <a:cs typeface="Arial"/>
                <a:sym typeface="Arial"/>
              </a:rPr>
              <a:t>Pushing the Interest Rate Up to the Target Rate</a:t>
            </a:r>
          </a:p>
        </p:txBody>
      </p:sp>
      <p:pic>
        <p:nvPicPr>
          <p:cNvPr id="326" name="Shape 326"/>
          <p:cNvPicPr preferRelativeResize="0"/>
          <p:nvPr/>
        </p:nvPicPr>
        <p:blipFill>
          <a:blip r:embed="rId3"/>
          <a:stretch>
            <a:fillRect/>
          </a:stretch>
        </p:blipFill>
        <p:spPr>
          <a:xfrm>
            <a:off x="1143000" y="1598612"/>
            <a:ext cx="6934200" cy="5149850"/>
          </a:xfrm>
          <a:prstGeom prst="rect">
            <a:avLst/>
          </a:prstGeom>
        </p:spPr>
      </p:pic>
      <p:sp>
        <p:nvSpPr>
          <p:cNvPr id="327" name="Shape 327"/>
          <p:cNvSpPr txBox="1">
            <a:spLocks noGrp="1"/>
          </p:cNvSpPr>
          <p:nvPr>
            <p:ph type="sldNum" idx="12"/>
          </p:nvPr>
        </p:nvSpPr>
        <p:spPr>
          <a:xfrm>
            <a:off x="8204200" y="6477000"/>
            <a:ext cx="733425" cy="274636"/>
          </a:xfrm>
          <a:prstGeom prst="rect">
            <a:avLst/>
          </a:prstGeom>
          <a:noFill/>
          <a:ln>
            <a:noFill/>
          </a:ln>
        </p:spPr>
        <p:txBody>
          <a:bodyPr lIns="91425" tIns="45700" rIns="91425" bIns="45700" anchor="b" anchorCtr="0">
            <a:noAutofit/>
          </a:bodyPr>
          <a:lstStyle/>
          <a:p>
            <a:pPr marL="0" marR="0" lvl="0" indent="0" algn="l" rtl="0">
              <a:buNone/>
            </a:pPr>
            <a:r>
              <a:rPr lang="en-US"/>
              <a:t>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Shape 333"/>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2800" b="1" i="0" u="none" strike="noStrike" cap="none" baseline="0">
                <a:solidFill>
                  <a:srgbClr val="FFC800"/>
                </a:solidFill>
                <a:latin typeface="Arial"/>
                <a:ea typeface="Arial"/>
                <a:cs typeface="Arial"/>
                <a:sym typeface="Arial"/>
              </a:rPr>
              <a:t>The Short-Run Determination of the Interest Rate</a:t>
            </a:r>
          </a:p>
        </p:txBody>
      </p:sp>
      <p:sp>
        <p:nvSpPr>
          <p:cNvPr id="334" name="Shape 334"/>
          <p:cNvSpPr/>
          <p:nvPr/>
        </p:nvSpPr>
        <p:spPr>
          <a:xfrm>
            <a:off x="8204200" y="6477000"/>
            <a:ext cx="733425" cy="274636"/>
          </a:xfrm>
          <a:prstGeom prst="rect">
            <a:avLst/>
          </a:prstGeom>
          <a:noFill/>
          <a:ln>
            <a:noFill/>
          </a:ln>
        </p:spPr>
        <p:txBody>
          <a:bodyPr lIns="91425" tIns="45700" rIns="91425" bIns="45700" anchor="b" anchorCtr="0">
            <a:noAutofit/>
          </a:bodyPr>
          <a:lstStyle/>
          <a:p>
            <a:pPr marL="0" marR="0" lvl="0" indent="0" algn="ctr" rtl="0">
              <a:buNone/>
            </a:pPr>
            <a:r>
              <a:rPr lang="en-US" sz="1200" b="0" i="0" u="none" strike="noStrike" cap="none" baseline="0">
                <a:solidFill>
                  <a:srgbClr val="3F3F3F"/>
                </a:solidFill>
                <a:latin typeface="Arial"/>
                <a:ea typeface="Arial"/>
                <a:cs typeface="Arial"/>
                <a:sym typeface="Arial"/>
              </a:rPr>
              <a:t>*</a:t>
            </a:r>
          </a:p>
        </p:txBody>
      </p:sp>
      <p:sp>
        <p:nvSpPr>
          <p:cNvPr id="335" name="Shape 335"/>
          <p:cNvSpPr>
            <a:spLocks noGrp="1"/>
          </p:cNvSpPr>
          <p:nvPr>
            <p:ph idx="1"/>
          </p:nvPr>
        </p:nvSpPr>
        <p:spPr>
          <a:xfrm>
            <a:off x="457200" y="1774825"/>
            <a:ext cx="8229600" cy="4625975"/>
          </a:xfrm>
          <a:prstGeom prst="rect">
            <a:avLst/>
          </a:prstGeom>
          <a:noFill/>
          <a:ln>
            <a:noFill/>
          </a:ln>
        </p:spPr>
        <p:txBody>
          <a:bodyPr lIns="54850" tIns="91425" rIns="91425" bIns="45700" anchor="t" anchorCtr="0">
            <a:noAutofit/>
          </a:bodyPr>
          <a:lstStyle/>
          <a:p>
            <a:endParaRPr/>
          </a:p>
        </p:txBody>
      </p:sp>
      <p:pic>
        <p:nvPicPr>
          <p:cNvPr id="336" name="Shape 336"/>
          <p:cNvPicPr preferRelativeResize="0"/>
          <p:nvPr/>
        </p:nvPicPr>
        <p:blipFill>
          <a:blip r:embed="rId3"/>
          <a:stretch>
            <a:fillRect/>
          </a:stretch>
        </p:blipFill>
        <p:spPr>
          <a:xfrm>
            <a:off x="0" y="1981200"/>
            <a:ext cx="9197975" cy="3733800"/>
          </a:xfrm>
          <a:prstGeom prst="rect">
            <a:avLst/>
          </a:prstGeom>
        </p:spPr>
      </p:pic>
      <p:sp>
        <p:nvSpPr>
          <p:cNvPr id="337" name="Shape 337"/>
          <p:cNvSpPr txBox="1">
            <a:spLocks noGrp="1"/>
          </p:cNvSpPr>
          <p:nvPr>
            <p:ph type="sldNum" idx="12"/>
          </p:nvPr>
        </p:nvSpPr>
        <p:spPr>
          <a:xfrm>
            <a:off x="8204200" y="6477000"/>
            <a:ext cx="733425" cy="274636"/>
          </a:xfrm>
          <a:prstGeom prst="rect">
            <a:avLst/>
          </a:prstGeom>
          <a:noFill/>
          <a:ln>
            <a:noFill/>
          </a:ln>
        </p:spPr>
        <p:txBody>
          <a:bodyPr lIns="91425" tIns="45700" rIns="91425" bIns="45700" anchor="b" anchorCtr="0">
            <a:noAutofit/>
          </a:bodyPr>
          <a:lstStyle/>
          <a:p>
            <a:pPr marL="0" marR="0" lvl="0" indent="0" algn="l" rtl="0">
              <a:buNone/>
            </a:pPr>
            <a:r>
              <a:rPr lang="en-US"/>
              <a:t>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Shape 343"/>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4500" b="1" i="0" u="none" strike="noStrike" cap="none" baseline="0">
                <a:solidFill>
                  <a:srgbClr val="FFC800"/>
                </a:solidFill>
                <a:latin typeface="Arial"/>
                <a:ea typeface="Arial"/>
                <a:cs typeface="Arial"/>
                <a:sym typeface="Arial"/>
              </a:rPr>
              <a:t>Long-run: Monetary Neutrality</a:t>
            </a:r>
          </a:p>
        </p:txBody>
      </p:sp>
      <p:sp>
        <p:nvSpPr>
          <p:cNvPr id="344" name="Shape 344"/>
          <p:cNvSpPr>
            <a:spLocks noGrp="1"/>
          </p:cNvSpPr>
          <p:nvPr>
            <p:ph idx="1"/>
          </p:nvPr>
        </p:nvSpPr>
        <p:spPr>
          <a:xfrm>
            <a:off x="457200" y="1774825"/>
            <a:ext cx="8229600" cy="4625975"/>
          </a:xfrm>
          <a:prstGeom prst="rect">
            <a:avLst/>
          </a:prstGeom>
          <a:noFill/>
          <a:ln>
            <a:noFill/>
          </a:ln>
        </p:spPr>
        <p:txBody>
          <a:bodyPr lIns="54850" tIns="91425" rIns="91425" bIns="45700" anchor="t" anchorCtr="0">
            <a:noAutofit/>
          </a:bodyPr>
          <a:lstStyle/>
          <a:p>
            <a:pPr marL="0" marR="0" lvl="0" indent="0" algn="l" rtl="0">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In the long run, changes in the money supply affect </a:t>
            </a:r>
            <a:r>
              <a:rPr lang="en-US" sz="3200" b="1" i="0" u="sng" strike="noStrike" cap="none" baseline="0">
                <a:solidFill>
                  <a:schemeClr val="dk1"/>
                </a:solidFill>
                <a:latin typeface="Arial"/>
                <a:ea typeface="Arial"/>
                <a:cs typeface="Arial"/>
                <a:sym typeface="Arial"/>
              </a:rPr>
              <a:t>only the aggregate price level </a:t>
            </a:r>
            <a:r>
              <a:rPr lang="en-US" sz="3200" b="0" i="0" u="none" strike="noStrike" cap="none" baseline="0">
                <a:solidFill>
                  <a:schemeClr val="dk1"/>
                </a:solidFill>
                <a:latin typeface="Arial"/>
                <a:ea typeface="Arial"/>
                <a:cs typeface="Arial"/>
                <a:sym typeface="Arial"/>
              </a:rPr>
              <a:t>but not real GDP or the interest rate.</a:t>
            </a:r>
          </a:p>
          <a:p>
            <a:pPr marL="0" marR="0" lvl="0" indent="0" algn="l" rtl="0">
              <a:buClr>
                <a:schemeClr val="accent1"/>
              </a:buClr>
              <a:buSzPct val="80729"/>
              <a:buFont typeface="Arial"/>
              <a:buChar char="•"/>
            </a:pPr>
            <a:r>
              <a:rPr lang="en-US" sz="3200" b="1" i="0" u="none" strike="noStrike" cap="none" baseline="0">
                <a:solidFill>
                  <a:schemeClr val="dk1"/>
                </a:solidFill>
                <a:latin typeface="Arial"/>
                <a:ea typeface="Arial"/>
                <a:cs typeface="Arial"/>
                <a:sym typeface="Arial"/>
              </a:rPr>
              <a:t>Monetary Neutrality</a:t>
            </a:r>
            <a:r>
              <a:rPr lang="en-US" sz="3200" b="0" i="0" u="none" strike="noStrike" cap="none" baseline="0">
                <a:solidFill>
                  <a:schemeClr val="dk1"/>
                </a:solidFill>
                <a:latin typeface="Arial"/>
                <a:ea typeface="Arial"/>
                <a:cs typeface="Arial"/>
                <a:sym typeface="Arial"/>
              </a:rPr>
              <a:t>: changes in the money supply have no real effect on the economy. </a:t>
            </a:r>
          </a:p>
          <a:p>
            <a:pPr marL="0" marR="0" lvl="0" indent="0" algn="l" rtl="0">
              <a:buClr>
                <a:schemeClr val="accent1"/>
              </a:buClr>
              <a:buSzPct val="80729"/>
              <a:buFont typeface="Arial"/>
              <a:buChar char="•"/>
            </a:pPr>
            <a:r>
              <a:rPr lang="en-US" sz="3200" b="1" i="0" u="none" strike="noStrike" cap="none" baseline="0">
                <a:solidFill>
                  <a:schemeClr val="dk1"/>
                </a:solidFill>
                <a:latin typeface="Arial"/>
                <a:ea typeface="Arial"/>
                <a:cs typeface="Arial"/>
                <a:sym typeface="Arial"/>
              </a:rPr>
              <a:t>Monetary policy is ineffectual in the long run.</a:t>
            </a:r>
          </a:p>
          <a:p>
            <a:pPr marL="0" marR="0" lvl="0" indent="0" algn="l" rtl="0">
              <a:buClr>
                <a:schemeClr val="accent1"/>
              </a:buClr>
              <a:buSzPct val="80729"/>
              <a:buFont typeface="Arial"/>
              <a:buChar char="•"/>
            </a:pPr>
            <a:r>
              <a:rPr lang="en-US" sz="3200" b="1" i="0" u="none" strike="noStrike" cap="none" baseline="0">
                <a:solidFill>
                  <a:schemeClr val="dk1"/>
                </a:solidFill>
                <a:latin typeface="Arial"/>
                <a:ea typeface="Arial"/>
                <a:cs typeface="Arial"/>
                <a:sym typeface="Arial"/>
              </a:rPr>
              <a:t>Monetary policy </a:t>
            </a:r>
            <a:r>
              <a:rPr lang="en-US" sz="3200" b="1" i="1" u="none" strike="noStrike" cap="none" baseline="0">
                <a:solidFill>
                  <a:schemeClr val="dk1"/>
                </a:solidFill>
                <a:latin typeface="Arial"/>
                <a:ea typeface="Arial"/>
                <a:cs typeface="Arial"/>
                <a:sym typeface="Arial"/>
              </a:rPr>
              <a:t>only works </a:t>
            </a:r>
            <a:r>
              <a:rPr lang="en-US" sz="3200" b="1" i="0" u="none" strike="noStrike" cap="none" baseline="0">
                <a:solidFill>
                  <a:schemeClr val="dk1"/>
                </a:solidFill>
                <a:latin typeface="Arial"/>
                <a:ea typeface="Arial"/>
                <a:cs typeface="Arial"/>
                <a:sym typeface="Arial"/>
              </a:rPr>
              <a:t>in the short run!</a:t>
            </a:r>
          </a:p>
          <a:p>
            <a:endParaRPr/>
          </a:p>
          <a:p>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Shape 349"/>
          <p:cNvSpPr/>
          <p:nvPr/>
        </p:nvSpPr>
        <p:spPr>
          <a:xfrm>
            <a:off x="3124200" y="6356350"/>
            <a:ext cx="2895600" cy="365125"/>
          </a:xfrm>
          <a:prstGeom prst="rect">
            <a:avLst/>
          </a:prstGeom>
          <a:noFill/>
          <a:ln>
            <a:noFill/>
          </a:ln>
        </p:spPr>
        <p:txBody>
          <a:bodyPr lIns="91425" tIns="45700" rIns="91425" bIns="45700" anchor="b" anchorCtr="0">
            <a:noAutofit/>
          </a:bodyPr>
          <a:lstStyle/>
          <a:p>
            <a:pPr marL="0" marR="0" lvl="0" indent="0" algn="ctr" rtl="0">
              <a:buNone/>
            </a:pPr>
            <a:r>
              <a:rPr lang="en-US" sz="1200" b="0" i="0" u="none" strike="noStrike" cap="none" baseline="0">
                <a:solidFill>
                  <a:srgbClr val="3F3F3F"/>
                </a:solidFill>
                <a:latin typeface="Arial"/>
                <a:ea typeface="Arial"/>
                <a:cs typeface="Arial"/>
                <a:sym typeface="Arial"/>
              </a:rPr>
              <a:t>*</a:t>
            </a:r>
          </a:p>
        </p:txBody>
      </p:sp>
      <p:sp>
        <p:nvSpPr>
          <p:cNvPr id="350" name="Shape 350"/>
          <p:cNvSpPr txBox="1">
            <a:spLocks noGrp="1"/>
          </p:cNvSpPr>
          <p:nvPr>
            <p:ph type="title"/>
          </p:nvPr>
        </p:nvSpPr>
        <p:spPr>
          <a:xfrm>
            <a:off x="0" y="381000"/>
            <a:ext cx="9144000" cy="838199"/>
          </a:xfrm>
          <a:prstGeom prst="rect">
            <a:avLst/>
          </a:prstGeom>
          <a:noFill/>
          <a:ln>
            <a:noFill/>
          </a:ln>
        </p:spPr>
        <p:txBody>
          <a:bodyPr lIns="91425" tIns="45700" rIns="45700" bIns="45700" anchor="ctr"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2800" b="1" i="0" u="none" strike="noStrike" cap="none" baseline="0">
                <a:solidFill>
                  <a:srgbClr val="FFC800"/>
                </a:solidFill>
                <a:latin typeface="Arial"/>
                <a:ea typeface="Arial"/>
                <a:cs typeface="Arial"/>
                <a:sym typeface="Arial"/>
              </a:rPr>
              <a:t>The Long-Run Determination of the Interest Rate</a:t>
            </a:r>
          </a:p>
        </p:txBody>
      </p:sp>
      <p:pic>
        <p:nvPicPr>
          <p:cNvPr id="351" name="Shape 351"/>
          <p:cNvPicPr preferRelativeResize="0"/>
          <p:nvPr/>
        </p:nvPicPr>
        <p:blipFill>
          <a:blip r:embed="rId3"/>
          <a:stretch>
            <a:fillRect/>
          </a:stretch>
        </p:blipFill>
        <p:spPr>
          <a:xfrm>
            <a:off x="0" y="1524000"/>
            <a:ext cx="9143999" cy="3765549"/>
          </a:xfrm>
          <a:prstGeom prst="rect">
            <a:avLst/>
          </a:prstGeom>
        </p:spPr>
      </p:pic>
      <p:sp>
        <p:nvSpPr>
          <p:cNvPr id="352" name="Shape 352"/>
          <p:cNvSpPr txBox="1">
            <a:spLocks noGrp="1"/>
          </p:cNvSpPr>
          <p:nvPr>
            <p:ph type="sldNum" idx="12"/>
          </p:nvPr>
        </p:nvSpPr>
        <p:spPr>
          <a:xfrm>
            <a:off x="8204200" y="6477000"/>
            <a:ext cx="733425" cy="274636"/>
          </a:xfrm>
          <a:prstGeom prst="rect">
            <a:avLst/>
          </a:prstGeom>
          <a:noFill/>
          <a:ln>
            <a:noFill/>
          </a:ln>
        </p:spPr>
        <p:txBody>
          <a:bodyPr lIns="91425" tIns="45700" rIns="91425" bIns="45700" anchor="b" anchorCtr="0">
            <a:noAutofit/>
          </a:bodyPr>
          <a:lstStyle/>
          <a:p>
            <a:pPr marL="0" marR="0" lvl="0" indent="0" algn="l" rtl="0">
              <a:buNone/>
            </a:pPr>
            <a:r>
              <a:rPr lang="en-US"/>
              <a:t>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Shape 358"/>
          <p:cNvSpPr/>
          <p:nvPr/>
        </p:nvSpPr>
        <p:spPr>
          <a:xfrm>
            <a:off x="3124200" y="6356350"/>
            <a:ext cx="2895600" cy="365125"/>
          </a:xfrm>
          <a:prstGeom prst="rect">
            <a:avLst/>
          </a:prstGeom>
          <a:noFill/>
          <a:ln>
            <a:noFill/>
          </a:ln>
        </p:spPr>
        <p:txBody>
          <a:bodyPr lIns="91425" tIns="45700" rIns="91425" bIns="45700" anchor="b" anchorCtr="0">
            <a:noAutofit/>
          </a:bodyPr>
          <a:lstStyle/>
          <a:p>
            <a:pPr marL="0" marR="0" lvl="0" indent="0" algn="ctr" rtl="0">
              <a:buNone/>
            </a:pPr>
            <a:r>
              <a:rPr lang="en-US" sz="1200" b="0" i="0" u="none" strike="noStrike" cap="none" baseline="0">
                <a:solidFill>
                  <a:srgbClr val="3F3F3F"/>
                </a:solidFill>
                <a:latin typeface="Arial"/>
                <a:ea typeface="Arial"/>
                <a:cs typeface="Arial"/>
                <a:sym typeface="Arial"/>
              </a:rPr>
              <a:t>*</a:t>
            </a:r>
          </a:p>
        </p:txBody>
      </p:sp>
      <p:sp>
        <p:nvSpPr>
          <p:cNvPr id="359" name="Shape 359"/>
          <p:cNvSpPr txBox="1">
            <a:spLocks noGrp="1"/>
          </p:cNvSpPr>
          <p:nvPr>
            <p:ph type="title"/>
          </p:nvPr>
        </p:nvSpPr>
        <p:spPr>
          <a:xfrm>
            <a:off x="0" y="-304800"/>
            <a:ext cx="8686800" cy="1143000"/>
          </a:xfrm>
          <a:prstGeom prst="rect">
            <a:avLst/>
          </a:prstGeom>
          <a:noFill/>
          <a:ln>
            <a:noFill/>
          </a:ln>
        </p:spPr>
        <p:txBody>
          <a:bodyPr lIns="91425" tIns="45700" rIns="45700" bIns="45700" anchor="ctr"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4500" b="1" i="0" u="none" strike="noStrike" cap="none" baseline="0">
                <a:solidFill>
                  <a:srgbClr val="FFC800"/>
                </a:solidFill>
                <a:latin typeface="Arial"/>
                <a:ea typeface="Arial"/>
                <a:cs typeface="Arial"/>
                <a:sym typeface="Arial"/>
              </a:rPr>
              <a:t>Money and Prices</a:t>
            </a:r>
          </a:p>
        </p:txBody>
      </p:sp>
      <p:sp>
        <p:nvSpPr>
          <p:cNvPr id="360" name="Shape 360"/>
          <p:cNvSpPr/>
          <p:nvPr/>
        </p:nvSpPr>
        <p:spPr>
          <a:xfrm>
            <a:off x="0" y="762000"/>
            <a:ext cx="9144000" cy="830261"/>
          </a:xfrm>
          <a:prstGeom prst="rect">
            <a:avLst/>
          </a:prstGeom>
          <a:noFill/>
          <a:ln>
            <a:noFill/>
          </a:ln>
        </p:spPr>
        <p:txBody>
          <a:bodyPr lIns="91425" tIns="45700" rIns="91425" bIns="45700" anchor="t" anchorCtr="0">
            <a:noAutofit/>
          </a:bodyPr>
          <a:lstStyle/>
          <a:p>
            <a:pPr marL="0" marR="0" lvl="0" indent="0" algn="l" rtl="0">
              <a:buClr>
                <a:schemeClr val="dk1"/>
              </a:buClr>
              <a:buSzPct val="100694"/>
              <a:buFont typeface="Arial"/>
              <a:buChar char="•"/>
            </a:pPr>
            <a:r>
              <a:rPr lang="en-US" sz="2400" b="0" i="0" u="none" strike="noStrike" cap="none" baseline="0">
                <a:solidFill>
                  <a:schemeClr val="dk1"/>
                </a:solidFill>
                <a:latin typeface="Arial"/>
                <a:ea typeface="Arial"/>
                <a:cs typeface="Arial"/>
                <a:sym typeface="Arial"/>
              </a:rPr>
              <a:t>According to the </a:t>
            </a:r>
            <a:r>
              <a:rPr lang="en-US" sz="2400" b="1" i="0" u="none" strike="noStrike" cap="none" baseline="0">
                <a:solidFill>
                  <a:schemeClr val="dk1"/>
                </a:solidFill>
                <a:latin typeface="Arial"/>
                <a:ea typeface="Arial"/>
                <a:cs typeface="Arial"/>
                <a:sym typeface="Arial"/>
              </a:rPr>
              <a:t>classical model of the price level</a:t>
            </a:r>
            <a:r>
              <a:rPr lang="en-US" sz="2400" b="0" i="0" u="none" strike="noStrike" cap="none" baseline="0">
                <a:solidFill>
                  <a:schemeClr val="dk1"/>
                </a:solidFill>
                <a:latin typeface="Arial"/>
                <a:ea typeface="Arial"/>
                <a:cs typeface="Arial"/>
                <a:sym typeface="Arial"/>
              </a:rPr>
              <a:t>, the real quantity of money is always at its long-run equilibrium level.</a:t>
            </a:r>
          </a:p>
        </p:txBody>
      </p:sp>
      <p:pic>
        <p:nvPicPr>
          <p:cNvPr id="361" name="Shape 361"/>
          <p:cNvPicPr preferRelativeResize="0"/>
          <p:nvPr/>
        </p:nvPicPr>
        <p:blipFill>
          <a:blip r:embed="rId3"/>
          <a:stretch>
            <a:fillRect/>
          </a:stretch>
        </p:blipFill>
        <p:spPr>
          <a:xfrm>
            <a:off x="533400" y="1524000"/>
            <a:ext cx="7696199" cy="5111750"/>
          </a:xfrm>
          <a:prstGeom prst="rect">
            <a:avLst/>
          </a:prstGeom>
        </p:spPr>
      </p:pic>
      <p:pic>
        <p:nvPicPr>
          <p:cNvPr id="362" name="Shape 362"/>
          <p:cNvPicPr preferRelativeResize="0"/>
          <p:nvPr/>
        </p:nvPicPr>
        <p:blipFill>
          <a:blip r:embed="rId4"/>
          <a:stretch>
            <a:fillRect/>
          </a:stretch>
        </p:blipFill>
        <p:spPr>
          <a:xfrm>
            <a:off x="528637" y="1525587"/>
            <a:ext cx="7696199" cy="5111750"/>
          </a:xfrm>
          <a:prstGeom prst="rect">
            <a:avLst/>
          </a:prstGeom>
        </p:spPr>
      </p:pic>
      <p:pic>
        <p:nvPicPr>
          <p:cNvPr id="363" name="Shape 363"/>
          <p:cNvPicPr preferRelativeResize="0"/>
          <p:nvPr/>
        </p:nvPicPr>
        <p:blipFill>
          <a:blip r:embed="rId5"/>
          <a:stretch>
            <a:fillRect/>
          </a:stretch>
        </p:blipFill>
        <p:spPr>
          <a:xfrm>
            <a:off x="525462" y="1524000"/>
            <a:ext cx="7699374" cy="5113337"/>
          </a:xfrm>
          <a:prstGeom prst="rect">
            <a:avLst/>
          </a:prstGeom>
        </p:spPr>
      </p:pic>
      <p:sp>
        <p:nvSpPr>
          <p:cNvPr id="364" name="Shape 364"/>
          <p:cNvSpPr txBox="1">
            <a:spLocks noGrp="1"/>
          </p:cNvSpPr>
          <p:nvPr>
            <p:ph type="sldNum" idx="12"/>
          </p:nvPr>
        </p:nvSpPr>
        <p:spPr>
          <a:xfrm>
            <a:off x="8204200" y="6477000"/>
            <a:ext cx="733425" cy="274636"/>
          </a:xfrm>
          <a:prstGeom prst="rect">
            <a:avLst/>
          </a:prstGeom>
          <a:noFill/>
          <a:ln>
            <a:noFill/>
          </a:ln>
        </p:spPr>
        <p:txBody>
          <a:bodyPr lIns="91425" tIns="45700" rIns="91425" bIns="45700" anchor="b" anchorCtr="0">
            <a:noAutofit/>
          </a:bodyPr>
          <a:lstStyle/>
          <a:p>
            <a:pPr marL="0" marR="0" lvl="0" indent="0" algn="l" rtl="0">
              <a:buNone/>
            </a:pPr>
            <a:r>
              <a:rPr lang="en-US"/>
              <a:t> </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Shape 370"/>
          <p:cNvSpPr txBox="1">
            <a:spLocks noGrp="1"/>
          </p:cNvSpPr>
          <p:nvPr>
            <p:ph type="ctrTitle"/>
          </p:nvPr>
        </p:nvSpPr>
        <p:spPr>
          <a:xfrm>
            <a:off x="685800" y="3355848"/>
            <a:ext cx="8077199" cy="1673352"/>
          </a:xfrm>
          <a:prstGeom prst="rect">
            <a:avLst/>
          </a:prstGeom>
          <a:noFill/>
          <a:ln>
            <a:noFill/>
          </a:ln>
        </p:spPr>
        <p:txBody>
          <a:bodyPr lIns="91425" tIns="0" rIns="45700" bIns="0" anchor="t"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4700" b="1" i="0" u="none" strike="noStrike" cap="none" baseline="0">
                <a:solidFill>
                  <a:srgbClr val="FFC800"/>
                </a:solidFill>
                <a:latin typeface="Arial"/>
                <a:ea typeface="Arial"/>
                <a:cs typeface="Arial"/>
                <a:sym typeface="Arial"/>
              </a:rPr>
              <a:t>How does this all fit together?</a:t>
            </a:r>
          </a:p>
        </p:txBody>
      </p:sp>
      <p:sp>
        <p:nvSpPr>
          <p:cNvPr id="371" name="Shape 371"/>
          <p:cNvSpPr txBox="1">
            <a:spLocks noGrp="1"/>
          </p:cNvSpPr>
          <p:nvPr>
            <p:ph type="subTitle" idx="1"/>
          </p:nvPr>
        </p:nvSpPr>
        <p:spPr>
          <a:xfrm>
            <a:off x="685800" y="1828800"/>
            <a:ext cx="8077199" cy="1500187"/>
          </a:xfrm>
          <a:prstGeom prst="rect">
            <a:avLst/>
          </a:prstGeom>
          <a:noFill/>
          <a:ln>
            <a:noFill/>
          </a:ln>
        </p:spPr>
        <p:txBody>
          <a:bodyPr lIns="118850" tIns="0" rIns="45700" bIns="0" anchor="b" anchorCtr="0">
            <a:noAutofit/>
          </a:bodyPr>
          <a:lstStyle/>
          <a:p>
            <a:pPr marL="0" marR="0" lvl="0" indent="0" algn="l" rtl="0">
              <a:spcBef>
                <a:spcPts val="0"/>
              </a:spcBef>
              <a:spcAft>
                <a:spcPts val="0"/>
              </a:spcAft>
              <a:buClr>
                <a:schemeClr val="accent1"/>
              </a:buClr>
              <a:buSzPct val="25000"/>
              <a:buFont typeface="Arial"/>
              <a:buNone/>
            </a:pPr>
            <a:r>
              <a:rPr lang="en-US" sz="2000" b="0" i="0" u="none" strike="noStrike" cap="none" baseline="0">
                <a:solidFill>
                  <a:srgbClr val="FFFFFF"/>
                </a:solidFill>
                <a:latin typeface="Arial"/>
                <a:ea typeface="Arial"/>
                <a:cs typeface="Arial"/>
                <a:sym typeface="Arial"/>
              </a:rPr>
              <a:t>Money Market, Investment Demand, AS/AD</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cxnSp>
        <p:nvCxnSpPr>
          <p:cNvPr id="376" name="Shape 376"/>
          <p:cNvCxnSpPr/>
          <p:nvPr/>
        </p:nvCxnSpPr>
        <p:spPr>
          <a:xfrm>
            <a:off x="381000" y="228600"/>
            <a:ext cx="1587" cy="3124199"/>
          </a:xfrm>
          <a:prstGeom prst="straightConnector1">
            <a:avLst/>
          </a:prstGeom>
          <a:noFill/>
          <a:ln w="25400" cap="rnd">
            <a:solidFill>
              <a:schemeClr val="dk1"/>
            </a:solidFill>
            <a:prstDash val="solid"/>
            <a:miter/>
            <a:headEnd type="none" w="med" len="med"/>
            <a:tailEnd type="none" w="med" len="med"/>
          </a:ln>
        </p:spPr>
      </p:cxnSp>
      <p:cxnSp>
        <p:nvCxnSpPr>
          <p:cNvPr id="377" name="Shape 377"/>
          <p:cNvCxnSpPr/>
          <p:nvPr/>
        </p:nvCxnSpPr>
        <p:spPr>
          <a:xfrm>
            <a:off x="381000" y="3352800"/>
            <a:ext cx="3048000" cy="0"/>
          </a:xfrm>
          <a:prstGeom prst="straightConnector1">
            <a:avLst/>
          </a:prstGeom>
          <a:noFill/>
          <a:ln w="25400" cap="rnd">
            <a:solidFill>
              <a:schemeClr val="dk1"/>
            </a:solidFill>
            <a:prstDash val="solid"/>
            <a:miter/>
            <a:headEnd type="none" w="med" len="med"/>
            <a:tailEnd type="none" w="med" len="med"/>
          </a:ln>
        </p:spPr>
      </p:cxnSp>
      <p:cxnSp>
        <p:nvCxnSpPr>
          <p:cNvPr id="378" name="Shape 378"/>
          <p:cNvCxnSpPr/>
          <p:nvPr/>
        </p:nvCxnSpPr>
        <p:spPr>
          <a:xfrm>
            <a:off x="1295400" y="457200"/>
            <a:ext cx="1587" cy="2895600"/>
          </a:xfrm>
          <a:prstGeom prst="straightConnector1">
            <a:avLst/>
          </a:prstGeom>
          <a:noFill/>
          <a:ln w="22225" cap="rnd">
            <a:solidFill>
              <a:schemeClr val="dk1"/>
            </a:solidFill>
            <a:prstDash val="solid"/>
            <a:miter/>
            <a:headEnd type="none" w="med" len="med"/>
            <a:tailEnd type="none" w="med" len="med"/>
          </a:ln>
        </p:spPr>
      </p:cxnSp>
      <p:cxnSp>
        <p:nvCxnSpPr>
          <p:cNvPr id="379" name="Shape 379"/>
          <p:cNvCxnSpPr/>
          <p:nvPr/>
        </p:nvCxnSpPr>
        <p:spPr>
          <a:xfrm flipH="1">
            <a:off x="380999" y="2133600"/>
            <a:ext cx="914400" cy="1587"/>
          </a:xfrm>
          <a:prstGeom prst="straightConnector1">
            <a:avLst/>
          </a:prstGeom>
          <a:noFill/>
          <a:ln w="12700" cap="rnd">
            <a:solidFill>
              <a:schemeClr val="dk1"/>
            </a:solidFill>
            <a:prstDash val="solid"/>
            <a:miter/>
            <a:headEnd type="none" w="med" len="med"/>
            <a:tailEnd type="none" w="med" len="med"/>
          </a:ln>
        </p:spPr>
      </p:cxnSp>
      <p:sp>
        <p:nvSpPr>
          <p:cNvPr id="380" name="Shape 380"/>
          <p:cNvSpPr/>
          <p:nvPr/>
        </p:nvSpPr>
        <p:spPr>
          <a:xfrm>
            <a:off x="1066800" y="304800"/>
            <a:ext cx="1828799" cy="2590799"/>
          </a:xfrm>
          <a:custGeom>
            <a:avLst/>
            <a:gdLst/>
            <a:ahLst/>
            <a:cxnLst/>
            <a:rect l="0" t="0" r="0" b="0"/>
            <a:pathLst>
              <a:path w="2400" h="2064" extrusionOk="0">
                <a:moveTo>
                  <a:pt x="0" y="0"/>
                </a:moveTo>
                <a:cubicBezTo>
                  <a:pt x="64" y="696"/>
                  <a:pt x="128" y="1392"/>
                  <a:pt x="528" y="1728"/>
                </a:cubicBezTo>
                <a:cubicBezTo>
                  <a:pt x="928" y="2064"/>
                  <a:pt x="2160" y="1984"/>
                  <a:pt x="2400" y="2016"/>
                </a:cubicBezTo>
              </a:path>
            </a:pathLst>
          </a:custGeom>
          <a:noFill/>
          <a:ln w="22225" cap="rnd">
            <a:solidFill>
              <a:schemeClr val="dk1">
                <a:alpha val="65490"/>
              </a:schemeClr>
            </a:solidFill>
            <a:prstDash val="solid"/>
            <a:round/>
            <a:headEnd type="none" w="med" len="med"/>
            <a:tailEnd type="none" w="med" len="med"/>
          </a:ln>
        </p:spPr>
        <p:txBody>
          <a:bodyPr lIns="91425" tIns="45700" rIns="91425" bIns="45700" anchor="t" anchorCtr="0">
            <a:noAutofit/>
          </a:bodyPr>
          <a:lstStyle/>
          <a:p>
            <a:endParaRPr/>
          </a:p>
        </p:txBody>
      </p:sp>
      <p:sp>
        <p:nvSpPr>
          <p:cNvPr id="381" name="Shape 381"/>
          <p:cNvSpPr/>
          <p:nvPr/>
        </p:nvSpPr>
        <p:spPr>
          <a:xfrm>
            <a:off x="0" y="228600"/>
            <a:ext cx="436562"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i%</a:t>
            </a:r>
          </a:p>
        </p:txBody>
      </p:sp>
      <p:sp>
        <p:nvSpPr>
          <p:cNvPr id="382" name="Shape 382"/>
          <p:cNvSpPr/>
          <p:nvPr/>
        </p:nvSpPr>
        <p:spPr>
          <a:xfrm>
            <a:off x="76200" y="1981200"/>
            <a:ext cx="30321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i </a:t>
            </a:r>
          </a:p>
        </p:txBody>
      </p:sp>
      <p:sp>
        <p:nvSpPr>
          <p:cNvPr id="383" name="Shape 383"/>
          <p:cNvSpPr/>
          <p:nvPr/>
        </p:nvSpPr>
        <p:spPr>
          <a:xfrm>
            <a:off x="3276600" y="3352800"/>
            <a:ext cx="512762"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Q</a:t>
            </a:r>
            <a:r>
              <a:rPr lang="en-US" sz="1800" b="1" i="0" u="none" strike="noStrike" cap="none" baseline="-25000">
                <a:solidFill>
                  <a:schemeClr val="dk1"/>
                </a:solidFill>
                <a:latin typeface="Arial"/>
                <a:ea typeface="Arial"/>
                <a:cs typeface="Arial"/>
                <a:sym typeface="Arial"/>
              </a:rPr>
              <a:t>M</a:t>
            </a:r>
          </a:p>
        </p:txBody>
      </p:sp>
      <p:sp>
        <p:nvSpPr>
          <p:cNvPr id="384" name="Shape 384"/>
          <p:cNvSpPr/>
          <p:nvPr/>
        </p:nvSpPr>
        <p:spPr>
          <a:xfrm>
            <a:off x="1066800" y="152400"/>
            <a:ext cx="509586"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MS</a:t>
            </a:r>
          </a:p>
        </p:txBody>
      </p:sp>
      <p:sp>
        <p:nvSpPr>
          <p:cNvPr id="385" name="Shape 385"/>
          <p:cNvSpPr/>
          <p:nvPr/>
        </p:nvSpPr>
        <p:spPr>
          <a:xfrm>
            <a:off x="2667000" y="2819400"/>
            <a:ext cx="55086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MD</a:t>
            </a:r>
          </a:p>
        </p:txBody>
      </p:sp>
      <p:sp>
        <p:nvSpPr>
          <p:cNvPr id="386" name="Shape 386"/>
          <p:cNvSpPr/>
          <p:nvPr/>
        </p:nvSpPr>
        <p:spPr>
          <a:xfrm>
            <a:off x="1066800" y="3352800"/>
            <a:ext cx="376236"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Q</a:t>
            </a:r>
          </a:p>
        </p:txBody>
      </p:sp>
      <p:cxnSp>
        <p:nvCxnSpPr>
          <p:cNvPr id="387" name="Shape 387"/>
          <p:cNvCxnSpPr/>
          <p:nvPr/>
        </p:nvCxnSpPr>
        <p:spPr>
          <a:xfrm flipH="1">
            <a:off x="380999" y="2743200"/>
            <a:ext cx="1447800" cy="1587"/>
          </a:xfrm>
          <a:prstGeom prst="straightConnector1">
            <a:avLst/>
          </a:prstGeom>
          <a:noFill/>
          <a:ln w="12700" cap="rnd">
            <a:solidFill>
              <a:schemeClr val="dk1"/>
            </a:solidFill>
            <a:prstDash val="solid"/>
            <a:miter/>
            <a:headEnd type="none" w="med" len="med"/>
            <a:tailEnd type="none" w="med" len="med"/>
          </a:ln>
        </p:spPr>
      </p:cxnSp>
      <p:sp>
        <p:nvSpPr>
          <p:cNvPr id="388" name="Shape 388"/>
          <p:cNvSpPr/>
          <p:nvPr/>
        </p:nvSpPr>
        <p:spPr>
          <a:xfrm>
            <a:off x="0" y="2590800"/>
            <a:ext cx="609599"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rgbClr val="FFFF99"/>
                </a:solidFill>
                <a:latin typeface="Arial"/>
                <a:ea typeface="Arial"/>
                <a:cs typeface="Arial"/>
                <a:sym typeface="Arial"/>
              </a:rPr>
              <a:t> </a:t>
            </a:r>
            <a:r>
              <a:rPr lang="en-US" sz="1800" b="1" i="0" u="none" strike="noStrike" cap="none" baseline="0">
                <a:solidFill>
                  <a:srgbClr val="FF0000"/>
                </a:solidFill>
                <a:latin typeface="Arial"/>
                <a:ea typeface="Arial"/>
                <a:cs typeface="Arial"/>
                <a:sym typeface="Arial"/>
              </a:rPr>
              <a:t>i</a:t>
            </a:r>
            <a:r>
              <a:rPr lang="en-US" sz="1800" b="1" i="0" u="none" strike="noStrike" cap="none" baseline="-25000">
                <a:solidFill>
                  <a:srgbClr val="FF0000"/>
                </a:solidFill>
                <a:latin typeface="Arial"/>
                <a:ea typeface="Arial"/>
                <a:cs typeface="Arial"/>
                <a:sym typeface="Arial"/>
              </a:rPr>
              <a:t>1</a:t>
            </a:r>
          </a:p>
        </p:txBody>
      </p:sp>
      <p:sp>
        <p:nvSpPr>
          <p:cNvPr id="389" name="Shape 389"/>
          <p:cNvSpPr/>
          <p:nvPr/>
        </p:nvSpPr>
        <p:spPr>
          <a:xfrm>
            <a:off x="1600200" y="152400"/>
            <a:ext cx="59531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rgbClr val="FF0000"/>
                </a:solidFill>
                <a:latin typeface="Arial"/>
                <a:ea typeface="Arial"/>
                <a:cs typeface="Arial"/>
                <a:sym typeface="Arial"/>
              </a:rPr>
              <a:t>MS</a:t>
            </a:r>
            <a:r>
              <a:rPr lang="en-US" sz="1800" b="1" i="0" u="none" strike="noStrike" cap="none" baseline="-25000">
                <a:solidFill>
                  <a:srgbClr val="FF0000"/>
                </a:solidFill>
                <a:latin typeface="Arial"/>
                <a:ea typeface="Arial"/>
                <a:cs typeface="Arial"/>
                <a:sym typeface="Arial"/>
              </a:rPr>
              <a:t>1</a:t>
            </a:r>
          </a:p>
        </p:txBody>
      </p:sp>
      <p:sp>
        <p:nvSpPr>
          <p:cNvPr id="390" name="Shape 390"/>
          <p:cNvSpPr/>
          <p:nvPr/>
        </p:nvSpPr>
        <p:spPr>
          <a:xfrm>
            <a:off x="1447800" y="1066800"/>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rgbClr val="FF0000"/>
                </a:solidFill>
                <a:latin typeface="Arial"/>
                <a:ea typeface="Arial"/>
                <a:cs typeface="Arial"/>
                <a:sym typeface="Arial"/>
              </a:rPr>
              <a:t>→</a:t>
            </a:r>
          </a:p>
        </p:txBody>
      </p:sp>
      <p:sp>
        <p:nvSpPr>
          <p:cNvPr id="391" name="Shape 391"/>
          <p:cNvSpPr/>
          <p:nvPr/>
        </p:nvSpPr>
        <p:spPr>
          <a:xfrm>
            <a:off x="1447800" y="2133600"/>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rgbClr val="FF0000"/>
                </a:solidFill>
                <a:latin typeface="Arial"/>
                <a:ea typeface="Arial"/>
                <a:cs typeface="Arial"/>
                <a:sym typeface="Arial"/>
              </a:rPr>
              <a:t>→</a:t>
            </a:r>
          </a:p>
        </p:txBody>
      </p:sp>
      <p:sp>
        <p:nvSpPr>
          <p:cNvPr id="392" name="Shape 392"/>
          <p:cNvSpPr/>
          <p:nvPr/>
        </p:nvSpPr>
        <p:spPr>
          <a:xfrm rot="5400000">
            <a:off x="436562" y="2308225"/>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rgbClr val="FF0000"/>
                </a:solidFill>
                <a:latin typeface="Arial"/>
                <a:ea typeface="Arial"/>
                <a:cs typeface="Arial"/>
                <a:sym typeface="Arial"/>
              </a:rPr>
              <a:t>→</a:t>
            </a:r>
          </a:p>
        </p:txBody>
      </p:sp>
      <p:cxnSp>
        <p:nvCxnSpPr>
          <p:cNvPr id="393" name="Shape 393"/>
          <p:cNvCxnSpPr/>
          <p:nvPr/>
        </p:nvCxnSpPr>
        <p:spPr>
          <a:xfrm>
            <a:off x="1828800" y="457200"/>
            <a:ext cx="1587" cy="2895600"/>
          </a:xfrm>
          <a:prstGeom prst="straightConnector1">
            <a:avLst/>
          </a:prstGeom>
          <a:noFill/>
          <a:ln w="22225" cap="rnd">
            <a:solidFill>
              <a:schemeClr val="dk1"/>
            </a:solidFill>
            <a:prstDash val="solid"/>
            <a:miter/>
            <a:headEnd type="none" w="med" len="med"/>
            <a:tailEnd type="none" w="med" len="med"/>
          </a:ln>
        </p:spPr>
      </p:cxnSp>
      <p:sp>
        <p:nvSpPr>
          <p:cNvPr id="394" name="Shape 394"/>
          <p:cNvSpPr/>
          <p:nvPr/>
        </p:nvSpPr>
        <p:spPr>
          <a:xfrm>
            <a:off x="1676400" y="3352800"/>
            <a:ext cx="46196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rgbClr val="FF0000"/>
                </a:solidFill>
                <a:latin typeface="Arial"/>
                <a:ea typeface="Arial"/>
                <a:cs typeface="Arial"/>
                <a:sym typeface="Arial"/>
              </a:rPr>
              <a:t>Q</a:t>
            </a:r>
            <a:r>
              <a:rPr lang="en-US" sz="1800" b="1" i="0" u="none" strike="noStrike" cap="none" baseline="-25000">
                <a:solidFill>
                  <a:srgbClr val="FF0000"/>
                </a:solidFill>
                <a:latin typeface="Arial"/>
                <a:ea typeface="Arial"/>
                <a:cs typeface="Arial"/>
                <a:sym typeface="Arial"/>
              </a:rPr>
              <a:t>1</a:t>
            </a:r>
          </a:p>
        </p:txBody>
      </p:sp>
      <p:cxnSp>
        <p:nvCxnSpPr>
          <p:cNvPr id="395" name="Shape 395"/>
          <p:cNvCxnSpPr/>
          <p:nvPr/>
        </p:nvCxnSpPr>
        <p:spPr>
          <a:xfrm>
            <a:off x="3886200" y="228600"/>
            <a:ext cx="0" cy="3124199"/>
          </a:xfrm>
          <a:prstGeom prst="straightConnector1">
            <a:avLst/>
          </a:prstGeom>
          <a:noFill/>
          <a:ln w="25400" cap="rnd">
            <a:solidFill>
              <a:schemeClr val="dk1"/>
            </a:solidFill>
            <a:prstDash val="solid"/>
            <a:miter/>
            <a:headEnd type="none" w="med" len="med"/>
            <a:tailEnd type="none" w="med" len="med"/>
          </a:ln>
        </p:spPr>
      </p:cxnSp>
      <p:cxnSp>
        <p:nvCxnSpPr>
          <p:cNvPr id="396" name="Shape 396"/>
          <p:cNvCxnSpPr/>
          <p:nvPr/>
        </p:nvCxnSpPr>
        <p:spPr>
          <a:xfrm>
            <a:off x="3886200" y="3352800"/>
            <a:ext cx="3962399" cy="0"/>
          </a:xfrm>
          <a:prstGeom prst="straightConnector1">
            <a:avLst/>
          </a:prstGeom>
          <a:noFill/>
          <a:ln w="25400" cap="rnd">
            <a:solidFill>
              <a:schemeClr val="dk1"/>
            </a:solidFill>
            <a:prstDash val="solid"/>
            <a:miter/>
            <a:headEnd type="none" w="med" len="med"/>
            <a:tailEnd type="none" w="med" len="med"/>
          </a:ln>
        </p:spPr>
      </p:cxnSp>
      <p:cxnSp>
        <p:nvCxnSpPr>
          <p:cNvPr id="397" name="Shape 397"/>
          <p:cNvCxnSpPr/>
          <p:nvPr/>
        </p:nvCxnSpPr>
        <p:spPr>
          <a:xfrm>
            <a:off x="4114800" y="1905000"/>
            <a:ext cx="3276600" cy="1143000"/>
          </a:xfrm>
          <a:prstGeom prst="straightConnector1">
            <a:avLst/>
          </a:prstGeom>
          <a:noFill/>
          <a:ln w="25400" cap="rnd">
            <a:solidFill>
              <a:schemeClr val="dk1"/>
            </a:solidFill>
            <a:prstDash val="solid"/>
            <a:miter/>
            <a:headEnd type="none" w="med" len="med"/>
            <a:tailEnd type="none" w="med" len="med"/>
          </a:ln>
        </p:spPr>
      </p:cxnSp>
      <p:sp>
        <p:nvSpPr>
          <p:cNvPr id="398" name="Shape 398"/>
          <p:cNvSpPr/>
          <p:nvPr/>
        </p:nvSpPr>
        <p:spPr>
          <a:xfrm>
            <a:off x="3505200" y="228600"/>
            <a:ext cx="685799" cy="366711"/>
          </a:xfrm>
          <a:prstGeom prst="rect">
            <a:avLst/>
          </a:prstGeom>
          <a:noFill/>
          <a:ln>
            <a:noFill/>
          </a:ln>
        </p:spPr>
        <p:txBody>
          <a:bodyPr lIns="91425" tIns="45700" rIns="91425" bIns="45700" anchor="t" anchorCtr="0">
            <a:noAutofit/>
          </a:bodyPr>
          <a:lstStyle/>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i%</a:t>
            </a:r>
          </a:p>
        </p:txBody>
      </p:sp>
      <p:sp>
        <p:nvSpPr>
          <p:cNvPr id="399" name="Shape 399"/>
          <p:cNvSpPr/>
          <p:nvPr/>
        </p:nvSpPr>
        <p:spPr>
          <a:xfrm>
            <a:off x="7620000" y="3352800"/>
            <a:ext cx="838199" cy="366711"/>
          </a:xfrm>
          <a:prstGeom prst="rect">
            <a:avLst/>
          </a:prstGeom>
          <a:noFill/>
          <a:ln>
            <a:noFill/>
          </a:ln>
        </p:spPr>
        <p:txBody>
          <a:bodyPr lIns="91425" tIns="45700" rIns="91425" bIns="45700" anchor="t" anchorCtr="0">
            <a:noAutofit/>
          </a:bodyPr>
          <a:lstStyle/>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I</a:t>
            </a:r>
            <a:r>
              <a:rPr lang="en-US" sz="1800" b="1" i="0" u="none" strike="noStrike" cap="none" baseline="-25000">
                <a:solidFill>
                  <a:schemeClr val="dk1"/>
                </a:solidFill>
                <a:latin typeface="Arial"/>
                <a:ea typeface="Arial"/>
                <a:cs typeface="Arial"/>
                <a:sym typeface="Arial"/>
              </a:rPr>
              <a:t>G</a:t>
            </a:r>
          </a:p>
        </p:txBody>
      </p:sp>
      <p:sp>
        <p:nvSpPr>
          <p:cNvPr id="400" name="Shape 400"/>
          <p:cNvSpPr/>
          <p:nvPr/>
        </p:nvSpPr>
        <p:spPr>
          <a:xfrm>
            <a:off x="7315200" y="2743200"/>
            <a:ext cx="914400" cy="366711"/>
          </a:xfrm>
          <a:prstGeom prst="rect">
            <a:avLst/>
          </a:prstGeom>
          <a:noFill/>
          <a:ln>
            <a:noFill/>
          </a:ln>
        </p:spPr>
        <p:txBody>
          <a:bodyPr lIns="91425" tIns="45700" rIns="91425" bIns="45700" anchor="t" anchorCtr="0">
            <a:noAutofit/>
          </a:bodyPr>
          <a:lstStyle/>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ID</a:t>
            </a:r>
          </a:p>
        </p:txBody>
      </p:sp>
      <p:sp>
        <p:nvSpPr>
          <p:cNvPr id="401" name="Shape 401"/>
          <p:cNvSpPr/>
          <p:nvPr/>
        </p:nvSpPr>
        <p:spPr>
          <a:xfrm>
            <a:off x="3886200" y="2133600"/>
            <a:ext cx="838199" cy="1219199"/>
          </a:xfrm>
          <a:prstGeom prst="rect">
            <a:avLst/>
          </a:prstGeom>
          <a:noFill/>
          <a:ln w="12700" cap="rnd">
            <a:solidFill>
              <a:schemeClr val="dk1"/>
            </a:solidFill>
            <a:prstDash val="solid"/>
            <a:miter/>
            <a:headEnd type="none" w="med" len="med"/>
            <a:tailEnd type="none" w="med" len="med"/>
          </a:ln>
        </p:spPr>
        <p:txBody>
          <a:bodyPr lIns="91425" tIns="45700" rIns="91425" bIns="45700" anchor="ctr" anchorCtr="0">
            <a:noAutofit/>
          </a:bodyPr>
          <a:lstStyle/>
          <a:p>
            <a:endParaRPr/>
          </a:p>
        </p:txBody>
      </p:sp>
      <p:sp>
        <p:nvSpPr>
          <p:cNvPr id="402" name="Shape 402"/>
          <p:cNvSpPr/>
          <p:nvPr/>
        </p:nvSpPr>
        <p:spPr>
          <a:xfrm>
            <a:off x="3886200" y="2743200"/>
            <a:ext cx="2590800" cy="609599"/>
          </a:xfrm>
          <a:prstGeom prst="rect">
            <a:avLst/>
          </a:prstGeom>
          <a:noFill/>
          <a:ln w="12700" cap="rnd">
            <a:solidFill>
              <a:schemeClr val="dk1"/>
            </a:solidFill>
            <a:prstDash val="solid"/>
            <a:miter/>
            <a:headEnd type="none" w="med" len="med"/>
            <a:tailEnd type="none" w="med" len="med"/>
          </a:ln>
        </p:spPr>
        <p:txBody>
          <a:bodyPr lIns="91425" tIns="45700" rIns="91425" bIns="45700" anchor="ctr" anchorCtr="0">
            <a:noAutofit/>
          </a:bodyPr>
          <a:lstStyle/>
          <a:p>
            <a:endParaRPr/>
          </a:p>
        </p:txBody>
      </p:sp>
      <p:sp>
        <p:nvSpPr>
          <p:cNvPr id="403" name="Shape 403"/>
          <p:cNvSpPr/>
          <p:nvPr/>
        </p:nvSpPr>
        <p:spPr>
          <a:xfrm>
            <a:off x="4191000" y="3352800"/>
            <a:ext cx="1143000" cy="366711"/>
          </a:xfrm>
          <a:prstGeom prst="rect">
            <a:avLst/>
          </a:prstGeom>
          <a:noFill/>
          <a:ln>
            <a:noFill/>
          </a:ln>
        </p:spPr>
        <p:txBody>
          <a:bodyPr lIns="91425" tIns="45700" rIns="91425" bIns="45700" anchor="t" anchorCtr="0">
            <a:noAutofit/>
          </a:bodyPr>
          <a:lstStyle/>
          <a:p>
            <a:pPr marL="0" marR="0" lvl="0" indent="0" algn="ctr" rtl="0">
              <a:spcBef>
                <a:spcPts val="900"/>
              </a:spcBef>
              <a:buNone/>
            </a:pPr>
            <a:r>
              <a:rPr lang="en-US" sz="1800" b="1" i="0" u="none" strike="noStrike" cap="none" baseline="0">
                <a:solidFill>
                  <a:schemeClr val="dk1"/>
                </a:solidFill>
                <a:latin typeface="Arial"/>
                <a:ea typeface="Arial"/>
                <a:cs typeface="Arial"/>
                <a:sym typeface="Arial"/>
              </a:rPr>
              <a:t>I</a:t>
            </a:r>
          </a:p>
        </p:txBody>
      </p:sp>
      <p:sp>
        <p:nvSpPr>
          <p:cNvPr id="404" name="Shape 404"/>
          <p:cNvSpPr/>
          <p:nvPr/>
        </p:nvSpPr>
        <p:spPr>
          <a:xfrm>
            <a:off x="5943600" y="3352800"/>
            <a:ext cx="1143000" cy="366711"/>
          </a:xfrm>
          <a:prstGeom prst="rect">
            <a:avLst/>
          </a:prstGeom>
          <a:noFill/>
          <a:ln>
            <a:noFill/>
          </a:ln>
        </p:spPr>
        <p:txBody>
          <a:bodyPr lIns="91425" tIns="45700" rIns="91425" bIns="45700" anchor="t" anchorCtr="0">
            <a:noAutofit/>
          </a:bodyPr>
          <a:lstStyle/>
          <a:p>
            <a:pPr marL="0" marR="0" lvl="0" indent="0" algn="ctr" rtl="0">
              <a:spcBef>
                <a:spcPts val="900"/>
              </a:spcBef>
              <a:buNone/>
            </a:pPr>
            <a:r>
              <a:rPr lang="en-US" sz="1800" b="1" i="0" u="none" strike="noStrike" cap="none" baseline="0">
                <a:solidFill>
                  <a:srgbClr val="FF0000"/>
                </a:solidFill>
                <a:latin typeface="Arial"/>
                <a:ea typeface="Arial"/>
                <a:cs typeface="Arial"/>
                <a:sym typeface="Arial"/>
              </a:rPr>
              <a:t>I</a:t>
            </a:r>
            <a:r>
              <a:rPr lang="en-US" sz="1800" b="1" i="0" u="none" strike="noStrike" cap="none" baseline="-25000">
                <a:solidFill>
                  <a:srgbClr val="FF0000"/>
                </a:solidFill>
                <a:latin typeface="Arial"/>
                <a:ea typeface="Arial"/>
                <a:cs typeface="Arial"/>
                <a:sym typeface="Arial"/>
              </a:rPr>
              <a:t>1</a:t>
            </a:r>
          </a:p>
        </p:txBody>
      </p:sp>
      <p:sp>
        <p:nvSpPr>
          <p:cNvPr id="405" name="Shape 405"/>
          <p:cNvSpPr/>
          <p:nvPr/>
        </p:nvSpPr>
        <p:spPr>
          <a:xfrm rot="5400000">
            <a:off x="4031456" y="2369343"/>
            <a:ext cx="533399" cy="366711"/>
          </a:xfrm>
          <a:prstGeom prst="rect">
            <a:avLst/>
          </a:prstGeom>
          <a:noFill/>
          <a:ln>
            <a:noFill/>
          </a:ln>
        </p:spPr>
        <p:txBody>
          <a:bodyPr lIns="91425" tIns="45700" rIns="91425" bIns="45700" anchor="t" anchorCtr="0">
            <a:noAutofit/>
          </a:bodyPr>
          <a:lstStyle/>
          <a:p>
            <a:pPr marL="0" marR="0" lvl="0" indent="0" algn="l" rtl="0">
              <a:spcBef>
                <a:spcPts val="900"/>
              </a:spcBef>
              <a:buNone/>
            </a:pPr>
            <a:r>
              <a:rPr lang="en-US" sz="1800" b="0" i="0" u="none" strike="noStrike" cap="none" baseline="0">
                <a:solidFill>
                  <a:srgbClr val="FF0000"/>
                </a:solidFill>
                <a:latin typeface="Arial"/>
                <a:ea typeface="Arial"/>
                <a:cs typeface="Arial"/>
                <a:sym typeface="Arial"/>
              </a:rPr>
              <a:t>→</a:t>
            </a:r>
          </a:p>
        </p:txBody>
      </p:sp>
      <p:sp>
        <p:nvSpPr>
          <p:cNvPr id="406" name="Shape 406"/>
          <p:cNvSpPr/>
          <p:nvPr/>
        </p:nvSpPr>
        <p:spPr>
          <a:xfrm>
            <a:off x="5334000" y="2895600"/>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rgbClr val="FF0000"/>
                </a:solidFill>
                <a:latin typeface="Arial"/>
                <a:ea typeface="Arial"/>
                <a:cs typeface="Arial"/>
                <a:sym typeface="Arial"/>
              </a:rPr>
              <a:t>→</a:t>
            </a:r>
          </a:p>
        </p:txBody>
      </p:sp>
      <p:sp>
        <p:nvSpPr>
          <p:cNvPr id="407" name="Shape 407"/>
          <p:cNvSpPr/>
          <p:nvPr/>
        </p:nvSpPr>
        <p:spPr>
          <a:xfrm>
            <a:off x="3581400" y="1981200"/>
            <a:ext cx="303211"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i </a:t>
            </a:r>
          </a:p>
        </p:txBody>
      </p:sp>
      <p:sp>
        <p:nvSpPr>
          <p:cNvPr id="408" name="Shape 408"/>
          <p:cNvSpPr/>
          <p:nvPr/>
        </p:nvSpPr>
        <p:spPr>
          <a:xfrm>
            <a:off x="3581400" y="2590800"/>
            <a:ext cx="32543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rgbClr val="FF0000"/>
                </a:solidFill>
                <a:latin typeface="Arial"/>
                <a:ea typeface="Arial"/>
                <a:cs typeface="Arial"/>
                <a:sym typeface="Arial"/>
              </a:rPr>
              <a:t>i</a:t>
            </a:r>
            <a:r>
              <a:rPr lang="en-US" sz="1800" b="1" i="0" u="none" strike="noStrike" cap="none" baseline="-25000">
                <a:solidFill>
                  <a:srgbClr val="FF0000"/>
                </a:solidFill>
                <a:latin typeface="Arial"/>
                <a:ea typeface="Arial"/>
                <a:cs typeface="Arial"/>
                <a:sym typeface="Arial"/>
              </a:rPr>
              <a:t>1</a:t>
            </a:r>
          </a:p>
        </p:txBody>
      </p:sp>
      <p:cxnSp>
        <p:nvCxnSpPr>
          <p:cNvPr id="409" name="Shape 409"/>
          <p:cNvCxnSpPr/>
          <p:nvPr/>
        </p:nvCxnSpPr>
        <p:spPr>
          <a:xfrm>
            <a:off x="3886200" y="4052887"/>
            <a:ext cx="0" cy="2438399"/>
          </a:xfrm>
          <a:prstGeom prst="straightConnector1">
            <a:avLst/>
          </a:prstGeom>
          <a:noFill/>
          <a:ln w="38100" cap="rnd">
            <a:solidFill>
              <a:schemeClr val="dk1"/>
            </a:solidFill>
            <a:prstDash val="solid"/>
            <a:miter/>
            <a:headEnd type="none" w="med" len="med"/>
            <a:tailEnd type="none" w="med" len="med"/>
          </a:ln>
        </p:spPr>
      </p:cxnSp>
      <p:cxnSp>
        <p:nvCxnSpPr>
          <p:cNvPr id="410" name="Shape 410"/>
          <p:cNvCxnSpPr/>
          <p:nvPr/>
        </p:nvCxnSpPr>
        <p:spPr>
          <a:xfrm>
            <a:off x="3886200" y="6491287"/>
            <a:ext cx="3200399" cy="0"/>
          </a:xfrm>
          <a:prstGeom prst="straightConnector1">
            <a:avLst/>
          </a:prstGeom>
          <a:noFill/>
          <a:ln w="38100" cap="rnd">
            <a:solidFill>
              <a:schemeClr val="dk1"/>
            </a:solidFill>
            <a:prstDash val="solid"/>
            <a:miter/>
            <a:headEnd type="none" w="med" len="med"/>
            <a:tailEnd type="none" w="med" len="med"/>
          </a:ln>
        </p:spPr>
      </p:cxnSp>
      <p:cxnSp>
        <p:nvCxnSpPr>
          <p:cNvPr id="411" name="Shape 411"/>
          <p:cNvCxnSpPr/>
          <p:nvPr/>
        </p:nvCxnSpPr>
        <p:spPr>
          <a:xfrm>
            <a:off x="5334000" y="4205287"/>
            <a:ext cx="0" cy="2286000"/>
          </a:xfrm>
          <a:prstGeom prst="straightConnector1">
            <a:avLst/>
          </a:prstGeom>
          <a:noFill/>
          <a:ln w="25400" cap="rnd">
            <a:solidFill>
              <a:schemeClr val="dk1"/>
            </a:solidFill>
            <a:prstDash val="solid"/>
            <a:miter/>
            <a:headEnd type="none" w="med" len="med"/>
            <a:tailEnd type="none" w="med" len="med"/>
          </a:ln>
        </p:spPr>
      </p:cxnSp>
      <p:cxnSp>
        <p:nvCxnSpPr>
          <p:cNvPr id="412" name="Shape 412"/>
          <p:cNvCxnSpPr/>
          <p:nvPr/>
        </p:nvCxnSpPr>
        <p:spPr>
          <a:xfrm rot="10800000" flipH="1">
            <a:off x="4038600" y="4052887"/>
            <a:ext cx="2133599" cy="1828800"/>
          </a:xfrm>
          <a:prstGeom prst="straightConnector1">
            <a:avLst/>
          </a:prstGeom>
          <a:noFill/>
          <a:ln w="25400" cap="rnd">
            <a:solidFill>
              <a:schemeClr val="dk1"/>
            </a:solidFill>
            <a:prstDash val="solid"/>
            <a:miter/>
            <a:headEnd type="none" w="med" len="med"/>
            <a:tailEnd type="none" w="med" len="med"/>
          </a:ln>
        </p:spPr>
      </p:cxnSp>
      <p:cxnSp>
        <p:nvCxnSpPr>
          <p:cNvPr id="413" name="Shape 413"/>
          <p:cNvCxnSpPr/>
          <p:nvPr/>
        </p:nvCxnSpPr>
        <p:spPr>
          <a:xfrm>
            <a:off x="4038600" y="4281487"/>
            <a:ext cx="2286000" cy="2057400"/>
          </a:xfrm>
          <a:prstGeom prst="straightConnector1">
            <a:avLst/>
          </a:prstGeom>
          <a:noFill/>
          <a:ln w="25400" cap="rnd">
            <a:solidFill>
              <a:schemeClr val="dk1"/>
            </a:solidFill>
            <a:prstDash val="solid"/>
            <a:miter/>
            <a:headEnd type="none" w="med" len="med"/>
            <a:tailEnd type="none" w="med" len="med"/>
          </a:ln>
        </p:spPr>
      </p:cxnSp>
      <p:sp>
        <p:nvSpPr>
          <p:cNvPr id="414" name="Shape 414"/>
          <p:cNvSpPr/>
          <p:nvPr/>
        </p:nvSpPr>
        <p:spPr>
          <a:xfrm>
            <a:off x="6629400" y="6491287"/>
            <a:ext cx="754062"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GDP</a:t>
            </a:r>
            <a:r>
              <a:rPr lang="en-US" sz="1800" b="1" i="0" u="none" strike="noStrike" cap="none" baseline="-25000">
                <a:solidFill>
                  <a:schemeClr val="dk1"/>
                </a:solidFill>
                <a:latin typeface="Arial"/>
                <a:ea typeface="Arial"/>
                <a:cs typeface="Arial"/>
                <a:sym typeface="Arial"/>
              </a:rPr>
              <a:t>R</a:t>
            </a:r>
          </a:p>
        </p:txBody>
      </p:sp>
      <p:sp>
        <p:nvSpPr>
          <p:cNvPr id="415" name="Shape 415"/>
          <p:cNvSpPr/>
          <p:nvPr/>
        </p:nvSpPr>
        <p:spPr>
          <a:xfrm>
            <a:off x="3429000" y="4052887"/>
            <a:ext cx="412749" cy="366711"/>
          </a:xfrm>
          <a:prstGeom prst="rect">
            <a:avLst/>
          </a:prstGeom>
          <a:noFill/>
          <a:ln>
            <a:noFill/>
          </a:ln>
        </p:spPr>
        <p:txBody>
          <a:bodyPr lIns="91425" tIns="45700" rIns="91425" bIns="45700" anchor="t" anchorCtr="0">
            <a:noAutofit/>
          </a:bodyPr>
          <a:lstStyle/>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PL</a:t>
            </a:r>
          </a:p>
        </p:txBody>
      </p:sp>
      <p:sp>
        <p:nvSpPr>
          <p:cNvPr id="416" name="Shape 416"/>
          <p:cNvSpPr/>
          <p:nvPr/>
        </p:nvSpPr>
        <p:spPr>
          <a:xfrm>
            <a:off x="6248400" y="6034087"/>
            <a:ext cx="514350"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AD</a:t>
            </a:r>
          </a:p>
        </p:txBody>
      </p:sp>
      <p:sp>
        <p:nvSpPr>
          <p:cNvPr id="417" name="Shape 417"/>
          <p:cNvSpPr/>
          <p:nvPr/>
        </p:nvSpPr>
        <p:spPr>
          <a:xfrm>
            <a:off x="5943600" y="4205287"/>
            <a:ext cx="725486"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SRAS</a:t>
            </a:r>
          </a:p>
        </p:txBody>
      </p:sp>
      <p:sp>
        <p:nvSpPr>
          <p:cNvPr id="418" name="Shape 418"/>
          <p:cNvSpPr/>
          <p:nvPr/>
        </p:nvSpPr>
        <p:spPr>
          <a:xfrm>
            <a:off x="5029200" y="3810000"/>
            <a:ext cx="706436"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LRAS</a:t>
            </a:r>
          </a:p>
        </p:txBody>
      </p:sp>
      <p:sp>
        <p:nvSpPr>
          <p:cNvPr id="419" name="Shape 419"/>
          <p:cNvSpPr/>
          <p:nvPr/>
        </p:nvSpPr>
        <p:spPr>
          <a:xfrm>
            <a:off x="5181600" y="6491287"/>
            <a:ext cx="398461" cy="366711"/>
          </a:xfrm>
          <a:prstGeom prst="rect">
            <a:avLst/>
          </a:prstGeom>
          <a:noFill/>
          <a:ln>
            <a:noFill/>
          </a:ln>
        </p:spPr>
        <p:txBody>
          <a:bodyPr lIns="91425" tIns="45700" rIns="91425" bIns="45700" anchor="t" anchorCtr="0">
            <a:noAutofit/>
          </a:bodyPr>
          <a:lstStyle/>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Y</a:t>
            </a:r>
            <a:r>
              <a:rPr lang="en-US" sz="1800" b="1" i="0" u="none" strike="noStrike" cap="none" baseline="-25000">
                <a:solidFill>
                  <a:schemeClr val="dk1"/>
                </a:solidFill>
                <a:latin typeface="Arial"/>
                <a:ea typeface="Arial"/>
                <a:cs typeface="Arial"/>
                <a:sym typeface="Arial"/>
              </a:rPr>
              <a:t>F</a:t>
            </a:r>
          </a:p>
        </p:txBody>
      </p:sp>
      <p:sp>
        <p:nvSpPr>
          <p:cNvPr id="420" name="Shape 420"/>
          <p:cNvSpPr/>
          <p:nvPr/>
        </p:nvSpPr>
        <p:spPr>
          <a:xfrm>
            <a:off x="3581400" y="4967287"/>
            <a:ext cx="31273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P</a:t>
            </a:r>
          </a:p>
        </p:txBody>
      </p:sp>
      <p:sp>
        <p:nvSpPr>
          <p:cNvPr id="421" name="Shape 421"/>
          <p:cNvSpPr/>
          <p:nvPr/>
        </p:nvSpPr>
        <p:spPr>
          <a:xfrm>
            <a:off x="3886200" y="5119687"/>
            <a:ext cx="1066799" cy="1371599"/>
          </a:xfrm>
          <a:prstGeom prst="rect">
            <a:avLst/>
          </a:prstGeom>
          <a:noFill/>
          <a:ln w="9525" cap="rnd">
            <a:solidFill>
              <a:schemeClr val="dk1"/>
            </a:solidFill>
            <a:prstDash val="solid"/>
            <a:miter/>
            <a:headEnd type="none" w="med" len="med"/>
            <a:tailEnd type="none" w="med" len="med"/>
          </a:ln>
        </p:spPr>
        <p:txBody>
          <a:bodyPr lIns="91425" tIns="45700" rIns="91425" bIns="45700" anchor="ctr" anchorCtr="0">
            <a:noAutofit/>
          </a:bodyPr>
          <a:lstStyle/>
          <a:p>
            <a:endParaRPr/>
          </a:p>
        </p:txBody>
      </p:sp>
      <p:sp>
        <p:nvSpPr>
          <p:cNvPr id="422" name="Shape 422"/>
          <p:cNvSpPr/>
          <p:nvPr/>
        </p:nvSpPr>
        <p:spPr>
          <a:xfrm>
            <a:off x="4800600" y="6491287"/>
            <a:ext cx="325437"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chemeClr val="dk1"/>
                </a:solidFill>
                <a:latin typeface="Arial"/>
                <a:ea typeface="Arial"/>
                <a:cs typeface="Arial"/>
                <a:sym typeface="Arial"/>
              </a:rPr>
              <a:t>Y</a:t>
            </a:r>
          </a:p>
        </p:txBody>
      </p:sp>
      <p:cxnSp>
        <p:nvCxnSpPr>
          <p:cNvPr id="423" name="Shape 423"/>
          <p:cNvCxnSpPr/>
          <p:nvPr/>
        </p:nvCxnSpPr>
        <p:spPr>
          <a:xfrm>
            <a:off x="4572000" y="4129087"/>
            <a:ext cx="2209799" cy="1981199"/>
          </a:xfrm>
          <a:prstGeom prst="straightConnector1">
            <a:avLst/>
          </a:prstGeom>
          <a:noFill/>
          <a:ln w="25400" cap="rnd">
            <a:solidFill>
              <a:schemeClr val="dk1"/>
            </a:solidFill>
            <a:prstDash val="solid"/>
            <a:miter/>
            <a:headEnd type="none" w="med" len="med"/>
            <a:tailEnd type="none" w="med" len="med"/>
          </a:ln>
        </p:spPr>
      </p:cxnSp>
      <p:sp>
        <p:nvSpPr>
          <p:cNvPr id="424" name="Shape 424"/>
          <p:cNvSpPr/>
          <p:nvPr/>
        </p:nvSpPr>
        <p:spPr>
          <a:xfrm>
            <a:off x="6705600" y="5805487"/>
            <a:ext cx="604837" cy="369886"/>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rgbClr val="FF0000"/>
                </a:solidFill>
                <a:latin typeface="Arial"/>
                <a:ea typeface="Arial"/>
                <a:cs typeface="Arial"/>
                <a:sym typeface="Arial"/>
              </a:rPr>
              <a:t>AD</a:t>
            </a:r>
            <a:r>
              <a:rPr lang="en-US" sz="1800" b="1" i="0" u="none" strike="noStrike" cap="none" baseline="-25000">
                <a:solidFill>
                  <a:srgbClr val="FF0000"/>
                </a:solidFill>
                <a:latin typeface="Arial"/>
                <a:ea typeface="Arial"/>
                <a:cs typeface="Arial"/>
                <a:sym typeface="Arial"/>
              </a:rPr>
              <a:t>1</a:t>
            </a:r>
          </a:p>
        </p:txBody>
      </p:sp>
      <p:cxnSp>
        <p:nvCxnSpPr>
          <p:cNvPr id="425" name="Shape 425"/>
          <p:cNvCxnSpPr/>
          <p:nvPr/>
        </p:nvCxnSpPr>
        <p:spPr>
          <a:xfrm rot="10800000">
            <a:off x="3886199" y="4814887"/>
            <a:ext cx="1447800" cy="0"/>
          </a:xfrm>
          <a:prstGeom prst="straightConnector1">
            <a:avLst/>
          </a:prstGeom>
          <a:noFill/>
          <a:ln w="9525" cap="rnd">
            <a:solidFill>
              <a:schemeClr val="dk1"/>
            </a:solidFill>
            <a:prstDash val="solid"/>
            <a:miter/>
            <a:headEnd type="none" w="med" len="med"/>
            <a:tailEnd type="none" w="med" len="med"/>
          </a:ln>
        </p:spPr>
      </p:cxnSp>
      <p:sp>
        <p:nvSpPr>
          <p:cNvPr id="426" name="Shape 426"/>
          <p:cNvSpPr/>
          <p:nvPr/>
        </p:nvSpPr>
        <p:spPr>
          <a:xfrm>
            <a:off x="3505200" y="4586287"/>
            <a:ext cx="609599" cy="366711"/>
          </a:xfrm>
          <a:prstGeom prst="rect">
            <a:avLst/>
          </a:prstGeom>
          <a:noFill/>
          <a:ln>
            <a:noFill/>
          </a:ln>
        </p:spPr>
        <p:txBody>
          <a:bodyPr lIns="91425" tIns="45700" rIns="91425" bIns="45700" anchor="t" anchorCtr="0">
            <a:noAutofit/>
          </a:bodyPr>
          <a:lstStyle/>
          <a:p>
            <a:pPr marL="0" marR="0" lvl="0" indent="0" algn="l" rtl="0">
              <a:buNone/>
            </a:pPr>
            <a:r>
              <a:rPr lang="en-US" sz="1800" b="1" i="0" u="none" strike="noStrike" cap="none" baseline="0">
                <a:solidFill>
                  <a:srgbClr val="FF0000"/>
                </a:solidFill>
                <a:latin typeface="Arial"/>
                <a:ea typeface="Arial"/>
                <a:cs typeface="Arial"/>
                <a:sym typeface="Arial"/>
              </a:rPr>
              <a:t>P</a:t>
            </a:r>
            <a:r>
              <a:rPr lang="en-US" sz="1800" b="1" i="0" u="none" strike="noStrike" cap="none" baseline="-25000">
                <a:solidFill>
                  <a:srgbClr val="FF0000"/>
                </a:solidFill>
                <a:latin typeface="Arial"/>
                <a:ea typeface="Arial"/>
                <a:cs typeface="Arial"/>
                <a:sym typeface="Arial"/>
              </a:rPr>
              <a:t>1</a:t>
            </a:r>
          </a:p>
        </p:txBody>
      </p:sp>
      <p:sp>
        <p:nvSpPr>
          <p:cNvPr id="427" name="Shape 427"/>
          <p:cNvSpPr/>
          <p:nvPr/>
        </p:nvSpPr>
        <p:spPr>
          <a:xfrm>
            <a:off x="4953000" y="6110287"/>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rgbClr val="FF0000"/>
                </a:solidFill>
                <a:latin typeface="Arial"/>
                <a:ea typeface="Arial"/>
                <a:cs typeface="Arial"/>
                <a:sym typeface="Arial"/>
              </a:rPr>
              <a:t>→</a:t>
            </a:r>
          </a:p>
        </p:txBody>
      </p:sp>
      <p:sp>
        <p:nvSpPr>
          <p:cNvPr id="428" name="Shape 428"/>
          <p:cNvSpPr/>
          <p:nvPr/>
        </p:nvSpPr>
        <p:spPr>
          <a:xfrm>
            <a:off x="4495800" y="4281487"/>
            <a:ext cx="407987" cy="36671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rgbClr val="FF0000"/>
                </a:solidFill>
                <a:latin typeface="Arial"/>
                <a:ea typeface="Arial"/>
                <a:cs typeface="Arial"/>
                <a:sym typeface="Arial"/>
              </a:rPr>
              <a:t>→</a:t>
            </a:r>
          </a:p>
        </p:txBody>
      </p:sp>
      <p:sp>
        <p:nvSpPr>
          <p:cNvPr id="429" name="Shape 429"/>
          <p:cNvSpPr/>
          <p:nvPr/>
        </p:nvSpPr>
        <p:spPr>
          <a:xfrm rot="-5400000">
            <a:off x="3840955" y="4783931"/>
            <a:ext cx="457200" cy="366711"/>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rgbClr val="FF0000"/>
                </a:solidFill>
                <a:latin typeface="Arial"/>
                <a:ea typeface="Arial"/>
                <a:cs typeface="Arial"/>
                <a:sym typeface="Arial"/>
              </a:rPr>
              <a:t>→</a:t>
            </a:r>
          </a:p>
        </p:txBody>
      </p:sp>
      <p:sp>
        <p:nvSpPr>
          <p:cNvPr id="430" name="Shape 430"/>
          <p:cNvSpPr/>
          <p:nvPr/>
        </p:nvSpPr>
        <p:spPr>
          <a:xfrm>
            <a:off x="0" y="3662362"/>
            <a:ext cx="4190999" cy="3195637"/>
          </a:xfrm>
          <a:prstGeom prst="rect">
            <a:avLst/>
          </a:prstGeom>
          <a:noFill/>
          <a:ln>
            <a:noFill/>
          </a:ln>
        </p:spPr>
        <p:txBody>
          <a:bodyPr lIns="91425" tIns="45700" rIns="91425" bIns="45700" anchor="t" anchorCtr="0">
            <a:noAutofit/>
          </a:bodyPr>
          <a:lstStyle/>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Fed buys bonds, TAF loan,</a:t>
            </a:r>
          </a:p>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Lower discount rate</a:t>
            </a:r>
          </a:p>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 ER↑ .: MS→ .: i%↓</a:t>
            </a:r>
          </a:p>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 .: I</a:t>
            </a:r>
            <a:r>
              <a:rPr lang="en-US" sz="1800" b="1" i="0" u="none" strike="noStrike" cap="none" baseline="-25000">
                <a:solidFill>
                  <a:schemeClr val="dk1"/>
                </a:solidFill>
                <a:latin typeface="Arial"/>
                <a:ea typeface="Arial"/>
                <a:cs typeface="Arial"/>
                <a:sym typeface="Arial"/>
              </a:rPr>
              <a:t>G</a:t>
            </a:r>
            <a:r>
              <a:rPr lang="en-US" sz="1800" b="1" i="0" u="none" strike="noStrike" cap="none" baseline="0">
                <a:solidFill>
                  <a:schemeClr val="dk1"/>
                </a:solidFill>
                <a:latin typeface="Arial"/>
                <a:ea typeface="Arial"/>
                <a:cs typeface="Arial"/>
                <a:sym typeface="Arial"/>
              </a:rPr>
              <a:t>↑</a:t>
            </a:r>
          </a:p>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 .: AD→.: GDP</a:t>
            </a:r>
            <a:r>
              <a:rPr lang="en-US" sz="1800" b="1" i="0" u="none" strike="noStrike" cap="none" baseline="-25000">
                <a:solidFill>
                  <a:schemeClr val="dk1"/>
                </a:solidFill>
                <a:latin typeface="Arial"/>
                <a:ea typeface="Arial"/>
                <a:cs typeface="Arial"/>
                <a:sym typeface="Arial"/>
              </a:rPr>
              <a:t>R</a:t>
            </a:r>
            <a:r>
              <a:rPr lang="en-US" sz="1800" b="1" i="0" u="none" strike="noStrike" cap="none" baseline="0">
                <a:solidFill>
                  <a:schemeClr val="dk1"/>
                </a:solidFill>
                <a:latin typeface="Arial"/>
                <a:ea typeface="Arial"/>
                <a:cs typeface="Arial"/>
                <a:sym typeface="Arial"/>
              </a:rPr>
              <a:t>↑ &amp; PL↑</a:t>
            </a:r>
          </a:p>
          <a:p>
            <a:pPr marL="0" marR="0" lvl="0" indent="0" algn="l" rtl="0">
              <a:spcBef>
                <a:spcPts val="900"/>
              </a:spcBef>
              <a:buNone/>
            </a:pPr>
            <a:r>
              <a:rPr lang="en-US" sz="1800" b="1" i="0" u="none" strike="noStrike" cap="none" baseline="0">
                <a:solidFill>
                  <a:schemeClr val="dk1"/>
                </a:solidFill>
                <a:latin typeface="Arial"/>
                <a:ea typeface="Arial"/>
                <a:cs typeface="Arial"/>
                <a:sym typeface="Arial"/>
              </a:rPr>
              <a:t>.: u%↓ &amp; π%↑</a:t>
            </a:r>
          </a:p>
        </p:txBody>
      </p:sp>
      <p:sp>
        <p:nvSpPr>
          <p:cNvPr id="431" name="Shape 431"/>
          <p:cNvSpPr/>
          <p:nvPr/>
        </p:nvSpPr>
        <p:spPr>
          <a:xfrm>
            <a:off x="4495800" y="228600"/>
            <a:ext cx="4267199" cy="946150"/>
          </a:xfrm>
          <a:prstGeom prst="rect">
            <a:avLst/>
          </a:prstGeom>
          <a:noFill/>
          <a:ln>
            <a:noFill/>
          </a:ln>
        </p:spPr>
        <p:txBody>
          <a:bodyPr lIns="91425" tIns="45700" rIns="91425" bIns="45700" anchor="t" anchorCtr="0">
            <a:noAutofit/>
          </a:bodyPr>
          <a:lstStyle/>
          <a:p>
            <a:pPr marL="0" marR="0" lvl="0" indent="0" algn="ctr" rtl="0">
              <a:spcBef>
                <a:spcPts val="1400"/>
              </a:spcBef>
              <a:buNone/>
            </a:pPr>
            <a:r>
              <a:rPr lang="en-US" sz="2800" b="1" i="0" u="none" strike="noStrike" cap="none" baseline="0">
                <a:solidFill>
                  <a:srgbClr val="FF0000"/>
                </a:solidFill>
                <a:latin typeface="Arial"/>
                <a:ea typeface="Arial"/>
                <a:cs typeface="Arial"/>
                <a:sym typeface="Arial"/>
              </a:rPr>
              <a:t>Graphing Expansionary Monetary Policy</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35"/>
        <p:cNvGrpSpPr/>
        <p:nvPr/>
      </p:nvGrpSpPr>
      <p:grpSpPr>
        <a:xfrm>
          <a:off x="0" y="0"/>
          <a:ext cx="0" cy="0"/>
          <a:chOff x="0" y="0"/>
          <a:chExt cx="0" cy="0"/>
        </a:xfrm>
      </p:grpSpPr>
      <p:sp>
        <p:nvSpPr>
          <p:cNvPr id="436" name="Shape 436"/>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4500" b="1" i="0" u="none" strike="noStrike" cap="none" baseline="0">
                <a:solidFill>
                  <a:srgbClr val="FFC800"/>
                </a:solidFill>
                <a:latin typeface="Arial"/>
                <a:ea typeface="Arial"/>
                <a:cs typeface="Arial"/>
                <a:sym typeface="Arial"/>
              </a:rPr>
              <a:t>Paul Solman Video</a:t>
            </a:r>
          </a:p>
        </p:txBody>
      </p:sp>
      <p:sp>
        <p:nvSpPr>
          <p:cNvPr id="437" name="Shape 437"/>
          <p:cNvSpPr>
            <a:spLocks noGrp="1"/>
          </p:cNvSpPr>
          <p:nvPr>
            <p:ph idx="1"/>
          </p:nvPr>
        </p:nvSpPr>
        <p:spPr>
          <a:xfrm>
            <a:off x="457200" y="1774825"/>
            <a:ext cx="8229600" cy="4625975"/>
          </a:xfrm>
          <a:prstGeom prst="rect">
            <a:avLst/>
          </a:prstGeom>
          <a:noFill/>
          <a:ln>
            <a:noFill/>
          </a:ln>
        </p:spPr>
        <p:txBody>
          <a:bodyPr lIns="54850" tIns="91425" rIns="91425" bIns="45700" anchor="t" anchorCtr="0">
            <a:noAutofit/>
          </a:bodyPr>
          <a:lstStyle/>
          <a:p>
            <a:pPr marL="0" marR="0" lvl="0" indent="0" algn="l" rtl="0">
              <a:buNone/>
            </a:pPr>
            <a:r>
              <a:rPr lang="en-US" sz="3200" b="0" i="0" u="none" strike="noStrike" cap="none" baseline="0">
                <a:solidFill>
                  <a:schemeClr val="dk1"/>
                </a:solidFill>
                <a:latin typeface="Arial"/>
                <a:ea typeface="Arial"/>
                <a:cs typeface="Arial"/>
                <a:sym typeface="Arial"/>
              </a:rPr>
              <a:t>Macro_moneypol.mov</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4500" b="1" i="0" u="none" strike="noStrike" cap="none" baseline="0">
                <a:solidFill>
                  <a:srgbClr val="FFC800"/>
                </a:solidFill>
                <a:latin typeface="Arial"/>
                <a:ea typeface="Arial"/>
                <a:cs typeface="Arial"/>
                <a:sym typeface="Arial"/>
              </a:rPr>
              <a:t>What does the Fed target?</a:t>
            </a:r>
          </a:p>
        </p:txBody>
      </p:sp>
      <p:sp>
        <p:nvSpPr>
          <p:cNvPr id="129" name="Shape 129"/>
          <p:cNvSpPr>
            <a:spLocks noGrp="1"/>
          </p:cNvSpPr>
          <p:nvPr>
            <p:ph idx="1"/>
          </p:nvPr>
        </p:nvSpPr>
        <p:spPr>
          <a:xfrm>
            <a:off x="457200" y="1774825"/>
            <a:ext cx="8229600" cy="4625975"/>
          </a:xfrm>
          <a:prstGeom prst="rect">
            <a:avLst/>
          </a:prstGeom>
          <a:noFill/>
          <a:ln>
            <a:noFill/>
          </a:ln>
        </p:spPr>
        <p:txBody>
          <a:bodyPr lIns="54850" tIns="91425" rIns="91425" bIns="45700" anchor="t" anchorCtr="0">
            <a:noAutofit/>
          </a:bodyPr>
          <a:lstStyle/>
          <a:p>
            <a:pPr marL="0" marR="0" lvl="0" indent="0" algn="l" rtl="0">
              <a:buNone/>
            </a:pPr>
            <a:r>
              <a:rPr lang="en-US" sz="3200" b="0" i="0" u="none" strike="noStrike" cap="none" baseline="0">
                <a:solidFill>
                  <a:schemeClr val="dk1"/>
                </a:solidFill>
                <a:latin typeface="Arial"/>
                <a:ea typeface="Arial"/>
                <a:cs typeface="Arial"/>
                <a:sym typeface="Arial"/>
              </a:rPr>
              <a:t>FOMC: Target is Federal Funds Rate via Open-Market Operations (OMO).</a:t>
            </a:r>
          </a:p>
          <a:p>
            <a:pPr marL="0" marR="0" lvl="0" indent="0" algn="l" rtl="0">
              <a:buNone/>
            </a:pPr>
            <a:r>
              <a:rPr lang="en-US" sz="3200" b="0" i="0" u="none" strike="noStrike" cap="none" baseline="0">
                <a:solidFill>
                  <a:schemeClr val="dk1"/>
                </a:solidFill>
                <a:latin typeface="Arial"/>
                <a:ea typeface="Arial"/>
                <a:cs typeface="Arial"/>
                <a:sym typeface="Arial"/>
              </a:rPr>
              <a:t>Federal Funds Rate: Bank-to-Bank short-run loan rate is a product of the excess reserves of individual banks.</a:t>
            </a:r>
          </a:p>
          <a:p>
            <a:pPr marL="0" marR="0" lvl="0" indent="0" algn="l" rtl="0">
              <a:buNone/>
            </a:pPr>
            <a:r>
              <a:rPr lang="en-US" sz="3200" b="0" i="0" u="none" strike="noStrike" cap="none" baseline="0">
                <a:solidFill>
                  <a:schemeClr val="dk1"/>
                </a:solidFill>
                <a:latin typeface="Arial"/>
                <a:ea typeface="Arial"/>
                <a:cs typeface="Arial"/>
                <a:sym typeface="Arial"/>
              </a:rPr>
              <a:t>The Fed controls the money supply and excess reserves AND, thus, the interest rate in the short run.</a:t>
            </a:r>
          </a:p>
          <a:p>
            <a:pPr marL="0" marR="0" lvl="0" indent="0" algn="l" rtl="0">
              <a:buNone/>
            </a:pPr>
            <a:r>
              <a:rPr lang="en-US" sz="3200" b="0" i="0" u="none" strike="noStrike" cap="none" baseline="0">
                <a:solidFill>
                  <a:schemeClr val="dk1"/>
                </a:solidFill>
                <a:latin typeface="Arial"/>
                <a:ea typeface="Arial"/>
                <a:cs typeface="Arial"/>
                <a:sym typeface="Arial"/>
              </a:rPr>
              <a:t>Primary </a:t>
            </a:r>
            <a:r>
              <a:rPr lang="en-US" sz="3200" b="0" i="0" u="sng" strike="noStrike" cap="none" baseline="0">
                <a:solidFill>
                  <a:schemeClr val="hlink"/>
                </a:solidFill>
                <a:latin typeface="Arial"/>
                <a:ea typeface="Arial"/>
                <a:cs typeface="Arial"/>
                <a:sym typeface="Arial"/>
                <a:hlinkClick r:id="rId3"/>
              </a:rPr>
              <a:t>Dealers </a:t>
            </a:r>
            <a:r>
              <a:rPr lang="en-US" sz="3200" b="0" i="0" u="none" strike="noStrike" cap="none" baseline="0">
                <a:solidFill>
                  <a:schemeClr val="dk1"/>
                </a:solidFill>
                <a:latin typeface="Arial"/>
                <a:ea typeface="Arial"/>
                <a:cs typeface="Arial"/>
                <a:sym typeface="Arial"/>
              </a:rPr>
              <a:t>of New York Fed OMO.</a:t>
            </a:r>
          </a:p>
          <a:p>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4500" b="1" i="0" u="none" strike="noStrike" cap="none" baseline="0">
                <a:solidFill>
                  <a:srgbClr val="FFC800"/>
                </a:solidFill>
                <a:latin typeface="Arial"/>
                <a:ea typeface="Arial"/>
                <a:cs typeface="Arial"/>
                <a:sym typeface="Arial"/>
              </a:rPr>
              <a:t>Target Rate: Federal Funds Rate</a:t>
            </a:r>
          </a:p>
        </p:txBody>
      </p:sp>
      <p:sp>
        <p:nvSpPr>
          <p:cNvPr id="135" name="Shape 135"/>
          <p:cNvSpPr>
            <a:spLocks noGrp="1"/>
          </p:cNvSpPr>
          <p:nvPr>
            <p:ph idx="1"/>
          </p:nvPr>
        </p:nvSpPr>
        <p:spPr>
          <a:xfrm>
            <a:off x="457200" y="1774825"/>
            <a:ext cx="8229600" cy="4625975"/>
          </a:xfrm>
          <a:prstGeom prst="rect">
            <a:avLst/>
          </a:prstGeom>
          <a:noFill/>
          <a:ln>
            <a:noFill/>
          </a:ln>
        </p:spPr>
        <p:txBody>
          <a:bodyPr lIns="54850" tIns="91425" rIns="91425" bIns="45700" anchor="t" anchorCtr="0">
            <a:noAutofit/>
          </a:bodyPr>
          <a:lstStyle/>
          <a:p>
            <a:endParaRPr/>
          </a:p>
        </p:txBody>
      </p:sp>
      <p:pic>
        <p:nvPicPr>
          <p:cNvPr id="136" name="Shape 136"/>
          <p:cNvPicPr preferRelativeResize="0"/>
          <p:nvPr/>
        </p:nvPicPr>
        <p:blipFill>
          <a:blip r:embed="rId3"/>
          <a:stretch>
            <a:fillRect/>
          </a:stretch>
        </p:blipFill>
        <p:spPr>
          <a:xfrm>
            <a:off x="533400" y="1676400"/>
            <a:ext cx="7873999" cy="4724399"/>
          </a:xfrm>
          <a:prstGeom prst="rect">
            <a:avLst/>
          </a:prstGeom>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0" y="155447"/>
            <a:ext cx="9144000" cy="1252727"/>
          </a:xfrm>
          <a:prstGeom prst="rect">
            <a:avLst/>
          </a:prstGeom>
          <a:noFill/>
          <a:ln>
            <a:noFill/>
          </a:ln>
        </p:spPr>
        <p:txBody>
          <a:bodyPr lIns="91425" tIns="45700" rIns="45700" bIns="45700" anchor="ctr"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4050" b="1" i="0" u="none" strike="noStrike" cap="none" baseline="0">
                <a:solidFill>
                  <a:srgbClr val="FFC800"/>
                </a:solidFill>
                <a:latin typeface="Arial"/>
                <a:ea typeface="Arial"/>
                <a:cs typeface="Arial"/>
                <a:sym typeface="Arial"/>
              </a:rPr>
              <a:t>Note: Relationship and Flashback Rates</a:t>
            </a:r>
          </a:p>
        </p:txBody>
      </p:sp>
      <p:sp>
        <p:nvSpPr>
          <p:cNvPr id="142" name="Shape 142"/>
          <p:cNvSpPr>
            <a:spLocks noGrp="1"/>
          </p:cNvSpPr>
          <p:nvPr>
            <p:ph idx="1"/>
          </p:nvPr>
        </p:nvSpPr>
        <p:spPr>
          <a:xfrm>
            <a:off x="457200" y="1774825"/>
            <a:ext cx="8229600" cy="4625975"/>
          </a:xfrm>
          <a:prstGeom prst="rect">
            <a:avLst/>
          </a:prstGeom>
          <a:noFill/>
          <a:ln>
            <a:noFill/>
          </a:ln>
        </p:spPr>
        <p:txBody>
          <a:bodyPr lIns="54850" tIns="91425" rIns="91425" bIns="45700" anchor="t" anchorCtr="0">
            <a:noAutofit/>
          </a:bodyPr>
          <a:lstStyle/>
          <a:p>
            <a:endParaRPr/>
          </a:p>
        </p:txBody>
      </p:sp>
      <p:pic>
        <p:nvPicPr>
          <p:cNvPr id="143" name="Shape 143"/>
          <p:cNvPicPr preferRelativeResize="0"/>
          <p:nvPr/>
        </p:nvPicPr>
        <p:blipFill>
          <a:blip r:embed="rId3"/>
          <a:stretch>
            <a:fillRect/>
          </a:stretch>
        </p:blipFill>
        <p:spPr>
          <a:xfrm>
            <a:off x="1066800" y="1468437"/>
            <a:ext cx="6705600" cy="5389561"/>
          </a:xfrm>
          <a:prstGeom prst="rect">
            <a:avLst/>
          </a:prstGeom>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4500" b="1" i="0" u="none" strike="noStrike" cap="none" baseline="0">
                <a:solidFill>
                  <a:srgbClr val="FFC800"/>
                </a:solidFill>
                <a:latin typeface="Arial"/>
                <a:ea typeface="Arial"/>
                <a:cs typeface="Arial"/>
                <a:sym typeface="Arial"/>
              </a:rPr>
              <a:t>Investment Demand (review)</a:t>
            </a:r>
          </a:p>
        </p:txBody>
      </p:sp>
      <p:sp>
        <p:nvSpPr>
          <p:cNvPr id="149" name="Shape 149"/>
          <p:cNvSpPr>
            <a:spLocks noGrp="1"/>
          </p:cNvSpPr>
          <p:nvPr>
            <p:ph idx="1"/>
          </p:nvPr>
        </p:nvSpPr>
        <p:spPr>
          <a:xfrm>
            <a:off x="228600" y="1524000"/>
            <a:ext cx="3200399" cy="4572000"/>
          </a:xfrm>
          <a:prstGeom prst="rect">
            <a:avLst/>
          </a:prstGeom>
          <a:noFill/>
          <a:ln>
            <a:noFill/>
          </a:ln>
        </p:spPr>
        <p:txBody>
          <a:bodyPr lIns="54850" tIns="91425" rIns="91425" bIns="45700" anchor="t" anchorCtr="0">
            <a:noAutofit/>
          </a:bodyPr>
          <a:lstStyle/>
          <a:p>
            <a:pPr marL="0" marR="0" lvl="0" indent="0" algn="l" rtl="0">
              <a:buClr>
                <a:schemeClr val="accent1"/>
              </a:buClr>
              <a:buSzPct val="79166"/>
              <a:buFont typeface="Arial"/>
              <a:buChar char="•"/>
            </a:pPr>
            <a:r>
              <a:rPr lang="en-US" sz="2000" b="0" i="0" u="none" strike="noStrike" cap="none" baseline="0">
                <a:solidFill>
                  <a:schemeClr val="dk1"/>
                </a:solidFill>
                <a:latin typeface="Arial"/>
                <a:ea typeface="Arial"/>
                <a:cs typeface="Arial"/>
                <a:sym typeface="Arial"/>
              </a:rPr>
              <a:t>The graph shows the relationship when the investment rule is followed.  Fewer projects are expected to provide high return, so less will be invested if </a:t>
            </a:r>
            <a:r>
              <a:rPr lang="en-US" sz="2000" b="0" i="0" u="sng" strike="noStrike" cap="none" baseline="0">
                <a:solidFill>
                  <a:schemeClr val="dk1"/>
                </a:solidFill>
                <a:latin typeface="Arial"/>
                <a:ea typeface="Arial"/>
                <a:cs typeface="Arial"/>
                <a:sym typeface="Arial"/>
              </a:rPr>
              <a:t>interest</a:t>
            </a:r>
            <a:r>
              <a:rPr lang="en-US" sz="2000" b="0" i="0" u="none" strike="noStrike" cap="none" baseline="0">
                <a:solidFill>
                  <a:schemeClr val="dk1"/>
                </a:solidFill>
                <a:latin typeface="Arial"/>
                <a:ea typeface="Arial"/>
                <a:cs typeface="Arial"/>
                <a:sym typeface="Arial"/>
              </a:rPr>
              <a:t> rates are high.</a:t>
            </a:r>
          </a:p>
          <a:p>
            <a:endParaRPr/>
          </a:p>
          <a:p>
            <a:endParaRPr/>
          </a:p>
          <a:p>
            <a:pPr marL="0" marR="0" lvl="0" indent="0" algn="l" rtl="0">
              <a:buClr>
                <a:schemeClr val="accent1"/>
              </a:buClr>
              <a:buSzPct val="79166"/>
              <a:buFont typeface="Arial"/>
              <a:buChar char="•"/>
            </a:pPr>
            <a:r>
              <a:rPr lang="en-US" sz="2000" b="1" i="0" u="none" strike="noStrike" cap="none" baseline="0">
                <a:solidFill>
                  <a:schemeClr val="dk1"/>
                </a:solidFill>
                <a:latin typeface="Arial"/>
                <a:ea typeface="Arial"/>
                <a:cs typeface="Arial"/>
                <a:sym typeface="Arial"/>
              </a:rPr>
              <a:t>Investment moves the AD Curve:</a:t>
            </a:r>
          </a:p>
          <a:p>
            <a:pPr marL="0" marR="0" lvl="1" indent="0" algn="l" rtl="0">
              <a:buClr>
                <a:schemeClr val="accent2"/>
              </a:buClr>
              <a:buSzPct val="98958"/>
              <a:buFont typeface="Arial"/>
              <a:buChar char="•"/>
            </a:pPr>
            <a:r>
              <a:rPr lang="en-US" sz="1600" b="0" i="0" u="none" strike="noStrike" cap="none" baseline="0">
                <a:solidFill>
                  <a:schemeClr val="dk1"/>
                </a:solidFill>
                <a:latin typeface="Arial"/>
                <a:ea typeface="Arial"/>
                <a:cs typeface="Arial"/>
                <a:sym typeface="Arial"/>
              </a:rPr>
              <a:t>GDP = C + I + G + Nx</a:t>
            </a:r>
          </a:p>
        </p:txBody>
      </p:sp>
      <p:pic>
        <p:nvPicPr>
          <p:cNvPr id="150" name="Shape 150"/>
          <p:cNvPicPr preferRelativeResize="0"/>
          <p:nvPr/>
        </p:nvPicPr>
        <p:blipFill>
          <a:blip r:embed="rId3"/>
          <a:stretch>
            <a:fillRect/>
          </a:stretch>
        </p:blipFill>
        <p:spPr>
          <a:xfrm>
            <a:off x="3505200" y="1600200"/>
            <a:ext cx="5257800" cy="4978399"/>
          </a:xfrm>
          <a:prstGeom prst="rect">
            <a:avLst/>
          </a:prstGeom>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4500" b="1" i="0" u="none" strike="noStrike" cap="none" baseline="0">
                <a:solidFill>
                  <a:srgbClr val="FFC800"/>
                </a:solidFill>
                <a:latin typeface="Arial"/>
                <a:ea typeface="Arial"/>
                <a:cs typeface="Arial"/>
                <a:sym typeface="Arial"/>
              </a:rPr>
              <a:t>Investment Demand (review)</a:t>
            </a:r>
          </a:p>
        </p:txBody>
      </p:sp>
      <p:sp>
        <p:nvSpPr>
          <p:cNvPr id="156" name="Shape 156"/>
          <p:cNvSpPr>
            <a:spLocks noGrp="1"/>
          </p:cNvSpPr>
          <p:nvPr>
            <p:ph idx="1"/>
          </p:nvPr>
        </p:nvSpPr>
        <p:spPr>
          <a:xfrm>
            <a:off x="304800" y="1447800"/>
            <a:ext cx="3276600" cy="4572000"/>
          </a:xfrm>
          <a:prstGeom prst="rect">
            <a:avLst/>
          </a:prstGeom>
          <a:noFill/>
          <a:ln>
            <a:noFill/>
          </a:ln>
        </p:spPr>
        <p:txBody>
          <a:bodyPr lIns="54850" tIns="91425" rIns="91425" bIns="45700" anchor="t" anchorCtr="0">
            <a:noAutofit/>
          </a:bodyPr>
          <a:lstStyle/>
          <a:p>
            <a:pPr marL="0" marR="0" lvl="0" indent="0" algn="l" rtl="0">
              <a:buClr>
                <a:schemeClr val="accent1"/>
              </a:buClr>
              <a:buSzPct val="79861"/>
              <a:buFont typeface="Arial"/>
              <a:buChar char="•"/>
            </a:pPr>
            <a:r>
              <a:rPr lang="en-US" sz="2400" b="0" i="0" u="none" strike="noStrike" cap="none" baseline="0">
                <a:solidFill>
                  <a:schemeClr val="dk1"/>
                </a:solidFill>
                <a:latin typeface="Arial"/>
                <a:ea typeface="Arial"/>
                <a:cs typeface="Arial"/>
                <a:sym typeface="Arial"/>
              </a:rPr>
              <a:t>Shifts in investment demand occur when any determinant apart from the interest rate changes.  </a:t>
            </a:r>
          </a:p>
          <a:p>
            <a:pPr marL="0" marR="0" lvl="0" indent="0" algn="l" rtl="0">
              <a:buClr>
                <a:schemeClr val="accent1"/>
              </a:buClr>
              <a:buSzPct val="79861"/>
              <a:buFont typeface="Arial"/>
              <a:buChar char="•"/>
            </a:pPr>
            <a:r>
              <a:rPr lang="en-US" sz="2400" b="0" i="0" u="none" strike="noStrike" cap="none" baseline="0">
                <a:solidFill>
                  <a:schemeClr val="dk1"/>
                </a:solidFill>
                <a:latin typeface="Arial"/>
                <a:ea typeface="Arial"/>
                <a:cs typeface="Arial"/>
                <a:sym typeface="Arial"/>
              </a:rPr>
              <a:t>Ex., Greater expected </a:t>
            </a:r>
            <a:r>
              <a:rPr lang="en-US" sz="2400" b="0" i="0" u="sng" strike="noStrike" cap="none" baseline="0">
                <a:solidFill>
                  <a:schemeClr val="dk1"/>
                </a:solidFill>
                <a:latin typeface="Arial"/>
                <a:ea typeface="Arial"/>
                <a:cs typeface="Arial"/>
                <a:sym typeface="Arial"/>
              </a:rPr>
              <a:t>returns</a:t>
            </a:r>
            <a:r>
              <a:rPr lang="en-US" sz="2400" b="0" i="0" u="none" strike="noStrike" cap="none" baseline="0">
                <a:solidFill>
                  <a:schemeClr val="dk1"/>
                </a:solidFill>
                <a:latin typeface="Arial"/>
                <a:ea typeface="Arial"/>
                <a:cs typeface="Arial"/>
                <a:sym typeface="Arial"/>
              </a:rPr>
              <a:t> create more investment demand; shift curve to </a:t>
            </a:r>
            <a:r>
              <a:rPr lang="en-US" sz="2400" b="0" i="0" u="sng" strike="noStrike" cap="none" baseline="0">
                <a:solidFill>
                  <a:schemeClr val="dk1"/>
                </a:solidFill>
                <a:latin typeface="Arial"/>
                <a:ea typeface="Arial"/>
                <a:cs typeface="Arial"/>
                <a:sym typeface="Arial"/>
              </a:rPr>
              <a:t>right</a:t>
            </a:r>
            <a:r>
              <a:rPr lang="en-US" sz="2400" b="0" i="0" u="none" strike="noStrike" cap="none" baseline="0">
                <a:solidFill>
                  <a:schemeClr val="dk1"/>
                </a:solidFill>
                <a:latin typeface="Arial"/>
                <a:ea typeface="Arial"/>
                <a:cs typeface="Arial"/>
                <a:sym typeface="Arial"/>
              </a:rPr>
              <a:t>.  The reverse causes a </a:t>
            </a:r>
            <a:r>
              <a:rPr lang="en-US" sz="2400" b="0" i="0" u="sng" strike="noStrike" cap="none" baseline="0">
                <a:solidFill>
                  <a:schemeClr val="dk1"/>
                </a:solidFill>
                <a:latin typeface="Arial"/>
                <a:ea typeface="Arial"/>
                <a:cs typeface="Arial"/>
                <a:sym typeface="Arial"/>
              </a:rPr>
              <a:t>leftward</a:t>
            </a:r>
            <a:r>
              <a:rPr lang="en-US" sz="2400" b="0" i="0" u="none" strike="noStrike" cap="none" baseline="0">
                <a:solidFill>
                  <a:schemeClr val="dk1"/>
                </a:solidFill>
                <a:latin typeface="Arial"/>
                <a:ea typeface="Arial"/>
                <a:cs typeface="Arial"/>
                <a:sym typeface="Arial"/>
              </a:rPr>
              <a:t> shift.</a:t>
            </a:r>
          </a:p>
        </p:txBody>
      </p:sp>
      <p:pic>
        <p:nvPicPr>
          <p:cNvPr id="157" name="Shape 157"/>
          <p:cNvPicPr preferRelativeResize="0"/>
          <p:nvPr/>
        </p:nvPicPr>
        <p:blipFill>
          <a:blip r:embed="rId3"/>
          <a:stretch>
            <a:fillRect/>
          </a:stretch>
        </p:blipFill>
        <p:spPr>
          <a:xfrm>
            <a:off x="3505200" y="1447800"/>
            <a:ext cx="5461000" cy="4953000"/>
          </a:xfrm>
          <a:prstGeom prst="rect">
            <a:avLst/>
          </a:prstGeom>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4500" b="1" i="0" u="none" strike="noStrike" cap="none" baseline="0">
                <a:solidFill>
                  <a:schemeClr val="accent1"/>
                </a:solidFill>
                <a:latin typeface="Arial"/>
                <a:ea typeface="Arial"/>
                <a:cs typeface="Arial"/>
                <a:sym typeface="Arial"/>
              </a:rPr>
              <a:t>The Money Market</a:t>
            </a:r>
          </a:p>
        </p:txBody>
      </p:sp>
      <p:sp>
        <p:nvSpPr>
          <p:cNvPr id="163" name="Shape 163"/>
          <p:cNvSpPr>
            <a:spLocks noGrp="1"/>
          </p:cNvSpPr>
          <p:nvPr>
            <p:ph idx="1"/>
          </p:nvPr>
        </p:nvSpPr>
        <p:spPr>
          <a:xfrm>
            <a:off x="0" y="2057400"/>
            <a:ext cx="9144000" cy="4800600"/>
          </a:xfrm>
          <a:prstGeom prst="rect">
            <a:avLst/>
          </a:prstGeom>
          <a:noFill/>
          <a:ln>
            <a:noFill/>
          </a:ln>
        </p:spPr>
        <p:txBody>
          <a:bodyPr lIns="54850" tIns="91425" rIns="91425" bIns="45700" anchor="t" anchorCtr="0">
            <a:noAutofit/>
          </a:bodyPr>
          <a:lstStyle/>
          <a:p>
            <a:pPr marL="0" marR="0" lvl="0" indent="0" algn="l" rtl="0">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The market where the Fed and the users of money interact thus determining the </a:t>
            </a:r>
            <a:r>
              <a:rPr lang="en-US" sz="3200" b="0" i="0" u="sng" strike="noStrike" cap="none" baseline="0">
                <a:solidFill>
                  <a:schemeClr val="dk1"/>
                </a:solidFill>
                <a:latin typeface="Arial"/>
                <a:ea typeface="Arial"/>
                <a:cs typeface="Arial"/>
                <a:sym typeface="Arial"/>
              </a:rPr>
              <a:t>nominal</a:t>
            </a:r>
            <a:r>
              <a:rPr lang="en-US" sz="3200" b="0" i="0" u="none" strike="noStrike" cap="none" baseline="0">
                <a:solidFill>
                  <a:schemeClr val="dk1"/>
                </a:solidFill>
                <a:latin typeface="Arial"/>
                <a:ea typeface="Arial"/>
                <a:cs typeface="Arial"/>
                <a:sym typeface="Arial"/>
              </a:rPr>
              <a:t> interest rate (i%).</a:t>
            </a:r>
          </a:p>
          <a:p>
            <a:pPr marL="0" marR="0" lvl="0" indent="0" algn="l" rtl="0">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Money Demand (MD) comes from </a:t>
            </a:r>
            <a:r>
              <a:rPr lang="en-US" sz="3200" b="0" i="0" u="sng" strike="noStrike" cap="none" baseline="0">
                <a:solidFill>
                  <a:schemeClr val="dk1"/>
                </a:solidFill>
                <a:latin typeface="Arial"/>
                <a:ea typeface="Arial"/>
                <a:cs typeface="Arial"/>
                <a:sym typeface="Arial"/>
              </a:rPr>
              <a:t>households</a:t>
            </a:r>
            <a:r>
              <a:rPr lang="en-US" sz="3200" b="0" i="0" u="none" strike="noStrike" cap="none" baseline="0">
                <a:solidFill>
                  <a:schemeClr val="dk1"/>
                </a:solidFill>
                <a:latin typeface="Arial"/>
                <a:ea typeface="Arial"/>
                <a:cs typeface="Arial"/>
                <a:sym typeface="Arial"/>
              </a:rPr>
              <a:t>, firms, government and the foreign sector.</a:t>
            </a:r>
          </a:p>
          <a:p>
            <a:endParaRPr/>
          </a:p>
          <a:p>
            <a:pPr marL="0" marR="0" lvl="0" indent="0" algn="l" rtl="0">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The Money Supply (MS) is determined only by the </a:t>
            </a:r>
            <a:r>
              <a:rPr lang="en-US" sz="3200" b="0" i="0" u="sng" strike="noStrike" cap="none" baseline="0">
                <a:solidFill>
                  <a:schemeClr val="dk1"/>
                </a:solidFill>
                <a:latin typeface="Arial"/>
                <a:ea typeface="Arial"/>
                <a:cs typeface="Arial"/>
                <a:sym typeface="Arial"/>
              </a:rPr>
              <a:t>Federal Reserve</a:t>
            </a:r>
            <a:r>
              <a:rPr lang="en-US" sz="3200" b="0" i="0" u="none" strike="noStrike" cap="none" baseline="0">
                <a:solidFill>
                  <a:schemeClr val="dk1"/>
                </a:solidFill>
                <a:latin typeface="Arial"/>
                <a:ea typeface="Arial"/>
                <a:cs typeface="Arial"/>
                <a:sym typeface="Arial"/>
              </a:rPr>
              <a: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lnSpc>
                <a:spcPct val="100000"/>
              </a:lnSpc>
              <a:spcBef>
                <a:spcPts val="0"/>
              </a:spcBef>
              <a:spcAft>
                <a:spcPts val="0"/>
              </a:spcAft>
              <a:buClr>
                <a:srgbClr val="FFC800"/>
              </a:buClr>
              <a:buSzPct val="25000"/>
              <a:buFont typeface="Arial"/>
              <a:buNone/>
            </a:pPr>
            <a:r>
              <a:rPr lang="en-US" sz="4500" b="1" i="0" u="none" strike="noStrike" cap="none" baseline="0">
                <a:solidFill>
                  <a:schemeClr val="accent1"/>
                </a:solidFill>
                <a:latin typeface="Arial"/>
                <a:ea typeface="Arial"/>
                <a:cs typeface="Arial"/>
                <a:sym typeface="Arial"/>
              </a:rPr>
              <a:t>Money Demand</a:t>
            </a:r>
          </a:p>
        </p:txBody>
      </p:sp>
      <p:sp>
        <p:nvSpPr>
          <p:cNvPr id="169" name="Shape 169"/>
          <p:cNvSpPr>
            <a:spLocks noGrp="1"/>
          </p:cNvSpPr>
          <p:nvPr>
            <p:ph idx="1"/>
          </p:nvPr>
        </p:nvSpPr>
        <p:spPr>
          <a:xfrm>
            <a:off x="0" y="1295400"/>
            <a:ext cx="9144000" cy="5562600"/>
          </a:xfrm>
          <a:prstGeom prst="rect">
            <a:avLst/>
          </a:prstGeom>
          <a:noFill/>
          <a:ln>
            <a:noFill/>
          </a:ln>
        </p:spPr>
        <p:txBody>
          <a:bodyPr lIns="54850" tIns="91425" rIns="91425" bIns="45700" anchor="t" anchorCtr="0">
            <a:noAutofit/>
          </a:bodyPr>
          <a:lstStyle/>
          <a:p>
            <a:pPr marL="0" marR="0" lvl="0" indent="0" algn="l" rtl="0">
              <a:lnSpc>
                <a:spcPct val="90000"/>
              </a:lnSpc>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Transaction Demand – demand for money as a </a:t>
            </a:r>
            <a:r>
              <a:rPr lang="en-US" sz="3200" b="0" i="0" u="sng" strike="noStrike" cap="none" baseline="0">
                <a:solidFill>
                  <a:schemeClr val="dk1"/>
                </a:solidFill>
                <a:latin typeface="Arial"/>
                <a:ea typeface="Arial"/>
                <a:cs typeface="Arial"/>
                <a:sym typeface="Arial"/>
              </a:rPr>
              <a:t>medium</a:t>
            </a:r>
            <a:r>
              <a:rPr lang="en-US" sz="3200" b="0" i="0" u="none" strike="noStrike" cap="none" baseline="0">
                <a:solidFill>
                  <a:schemeClr val="dk1"/>
                </a:solidFill>
                <a:latin typeface="Arial"/>
                <a:ea typeface="Arial"/>
                <a:cs typeface="Arial"/>
                <a:sym typeface="Arial"/>
              </a:rPr>
              <a:t> of exchange (independent of the interest rate). Ex, need cash for milk, gas, meds etc.</a:t>
            </a:r>
          </a:p>
          <a:p>
            <a:endParaRPr/>
          </a:p>
          <a:p>
            <a:pPr marL="0" marR="0" lvl="0" indent="0" algn="l" rtl="0">
              <a:lnSpc>
                <a:spcPct val="90000"/>
              </a:lnSpc>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Asset Demand – demand for money as a store of </a:t>
            </a:r>
            <a:r>
              <a:rPr lang="en-US" sz="3200" b="0" i="0" u="sng" strike="noStrike" cap="none" baseline="0">
                <a:solidFill>
                  <a:schemeClr val="dk1"/>
                </a:solidFill>
                <a:latin typeface="Arial"/>
                <a:ea typeface="Arial"/>
                <a:cs typeface="Arial"/>
                <a:sym typeface="Arial"/>
              </a:rPr>
              <a:t>value</a:t>
            </a:r>
            <a:r>
              <a:rPr lang="en-US" sz="3200" b="0" i="0" u="none" strike="noStrike" cap="none" baseline="0">
                <a:solidFill>
                  <a:schemeClr val="dk1"/>
                </a:solidFill>
                <a:latin typeface="Arial"/>
                <a:ea typeface="Arial"/>
                <a:cs typeface="Arial"/>
                <a:sym typeface="Arial"/>
              </a:rPr>
              <a:t> (dependent on the interest rate). Ex, the opportunity cost of holding cash as an investment.</a:t>
            </a:r>
          </a:p>
          <a:p>
            <a:pPr marL="0" marR="0" lvl="0" indent="0" algn="l" rtl="0">
              <a:lnSpc>
                <a:spcPct val="90000"/>
              </a:lnSpc>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Total Money Demand – (MD) is downward sloping because at high interest rates people are less inclined to hold money and more inclined to hold stocks &amp; bonds. At lower interest rates people sacrifice </a:t>
            </a:r>
            <a:r>
              <a:rPr lang="en-US" sz="3200" b="0" i="0" u="sng" strike="noStrike" cap="none" baseline="0">
                <a:solidFill>
                  <a:schemeClr val="dk1"/>
                </a:solidFill>
                <a:latin typeface="Arial"/>
                <a:ea typeface="Arial"/>
                <a:cs typeface="Arial"/>
                <a:sym typeface="Arial"/>
              </a:rPr>
              <a:t>less</a:t>
            </a:r>
            <a:r>
              <a:rPr lang="en-US" sz="3200" b="0" i="0" u="none" strike="noStrike" cap="none" baseline="0">
                <a:solidFill>
                  <a:schemeClr val="dk1"/>
                </a:solidFill>
                <a:latin typeface="Arial"/>
                <a:ea typeface="Arial"/>
                <a:cs typeface="Arial"/>
                <a:sym typeface="Arial"/>
              </a:rPr>
              <a:t> when they hold money.</a:t>
            </a:r>
          </a:p>
        </p:txBody>
      </p:sp>
    </p:spTree>
  </p:cSld>
  <p:clrMapOvr>
    <a:masterClrMapping/>
  </p:clrMapOvr>
  <p:transition spd="slow">
    <p:cut/>
  </p:transition>
</p:sld>
</file>

<file path=ppt/theme/theme1.xml><?xml version="1.0" encoding="utf-8"?>
<a:theme xmlns:a="http://schemas.openxmlformats.org/drawingml/2006/main" name="Custom Theme">
  <a:themeElements>
    <a:clrScheme name="Module 1">
      <a:dk1>
        <a:srgbClr val="000000"/>
      </a:dk1>
      <a:lt1>
        <a:srgbClr val="FFFFFF"/>
      </a:lt1>
      <a:dk2>
        <a:srgbClr val="5A6378"/>
      </a:dk2>
      <a:lt2>
        <a:srgbClr val="D4D4D6"/>
      </a:lt2>
      <a:accent1>
        <a:srgbClr val="F0AD00"/>
      </a:accent1>
      <a:accent2>
        <a:srgbClr val="60B5CC"/>
      </a:accent2>
      <a:accent3>
        <a:srgbClr val="FFFFFF"/>
      </a:accent3>
      <a:accent4>
        <a:srgbClr val="F0AD00"/>
      </a:accent4>
      <a:accent5>
        <a:srgbClr val="60B5CC"/>
      </a:accent5>
      <a:accent6>
        <a:srgbClr val="FFFFFF"/>
      </a:accent6>
      <a:hlink>
        <a:srgbClr val="168BBA"/>
      </a:hlink>
      <a:folHlink>
        <a:srgbClr val="68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1_Module 1">
      <a:dk1>
        <a:srgbClr val="FFFFFF"/>
      </a:dk1>
      <a:lt1>
        <a:srgbClr val="000000"/>
      </a:lt1>
      <a:dk2>
        <a:srgbClr val="D4D4D6"/>
      </a:dk2>
      <a:lt2>
        <a:srgbClr val="5A6378"/>
      </a:lt2>
      <a:accent1>
        <a:srgbClr val="F0AD00"/>
      </a:accent1>
      <a:accent2>
        <a:srgbClr val="60B5CC"/>
      </a:accent2>
      <a:accent3>
        <a:srgbClr val="000000"/>
      </a:accent3>
      <a:accent4>
        <a:srgbClr val="F0AD00"/>
      </a:accent4>
      <a:accent5>
        <a:srgbClr val="60B5CC"/>
      </a:accent5>
      <a:accent6>
        <a:srgbClr val="000000"/>
      </a:accent6>
      <a:hlink>
        <a:srgbClr val="168BBA"/>
      </a:hlink>
      <a:folHlink>
        <a:srgbClr val="68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2_Module 1">
      <a:dk1>
        <a:srgbClr val="FFFFFF"/>
      </a:dk1>
      <a:lt1>
        <a:srgbClr val="000000"/>
      </a:lt1>
      <a:dk2>
        <a:srgbClr val="D4D4D6"/>
      </a:dk2>
      <a:lt2>
        <a:srgbClr val="5A6378"/>
      </a:lt2>
      <a:accent1>
        <a:srgbClr val="F0AD00"/>
      </a:accent1>
      <a:accent2>
        <a:srgbClr val="60B5CC"/>
      </a:accent2>
      <a:accent3>
        <a:srgbClr val="000000"/>
      </a:accent3>
      <a:accent4>
        <a:srgbClr val="F0AD00"/>
      </a:accent4>
      <a:accent5>
        <a:srgbClr val="60B5CC"/>
      </a:accent5>
      <a:accent6>
        <a:srgbClr val="000000"/>
      </a:accent6>
      <a:hlink>
        <a:srgbClr val="168BBA"/>
      </a:hlink>
      <a:folHlink>
        <a:srgbClr val="68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3_Module 1">
      <a:dk1>
        <a:srgbClr val="000000"/>
      </a:dk1>
      <a:lt1>
        <a:srgbClr val="FFFFFF"/>
      </a:lt1>
      <a:dk2>
        <a:srgbClr val="5A6378"/>
      </a:dk2>
      <a:lt2>
        <a:srgbClr val="D4D4D6"/>
      </a:lt2>
      <a:accent1>
        <a:srgbClr val="F0AD00"/>
      </a:accent1>
      <a:accent2>
        <a:srgbClr val="60B5CC"/>
      </a:accent2>
      <a:accent3>
        <a:srgbClr val="FFFFFF"/>
      </a:accent3>
      <a:accent4>
        <a:srgbClr val="F0AD00"/>
      </a:accent4>
      <a:accent5>
        <a:srgbClr val="60B5CC"/>
      </a:accent5>
      <a:accent6>
        <a:srgbClr val="FFFFFF"/>
      </a:accent6>
      <a:hlink>
        <a:srgbClr val="168BBA"/>
      </a:hlink>
      <a:folHlink>
        <a:srgbClr val="68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Theme">
  <a:themeElements>
    <a:clrScheme name="4_Module 1">
      <a:dk1>
        <a:srgbClr val="000000"/>
      </a:dk1>
      <a:lt1>
        <a:srgbClr val="FFFFFF"/>
      </a:lt1>
      <a:dk2>
        <a:srgbClr val="5A6378"/>
      </a:dk2>
      <a:lt2>
        <a:srgbClr val="D4D4D6"/>
      </a:lt2>
      <a:accent1>
        <a:srgbClr val="F0AD00"/>
      </a:accent1>
      <a:accent2>
        <a:srgbClr val="60B5CC"/>
      </a:accent2>
      <a:accent3>
        <a:srgbClr val="FFFFFF"/>
      </a:accent3>
      <a:accent4>
        <a:srgbClr val="F0AD00"/>
      </a:accent4>
      <a:accent5>
        <a:srgbClr val="60B5CC"/>
      </a:accent5>
      <a:accent6>
        <a:srgbClr val="FFFFFF"/>
      </a:accent6>
      <a:hlink>
        <a:srgbClr val="168BBA"/>
      </a:hlink>
      <a:folHlink>
        <a:srgbClr val="68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Custom Theme">
  <a:themeElements>
    <a:clrScheme name="5_Module 1">
      <a:dk1>
        <a:srgbClr val="000000"/>
      </a:dk1>
      <a:lt1>
        <a:srgbClr val="FFFFFF"/>
      </a:lt1>
      <a:dk2>
        <a:srgbClr val="5A6378"/>
      </a:dk2>
      <a:lt2>
        <a:srgbClr val="D4D4D6"/>
      </a:lt2>
      <a:accent1>
        <a:srgbClr val="F0AD00"/>
      </a:accent1>
      <a:accent2>
        <a:srgbClr val="60B5CC"/>
      </a:accent2>
      <a:accent3>
        <a:srgbClr val="FFFFFF"/>
      </a:accent3>
      <a:accent4>
        <a:srgbClr val="F0AD00"/>
      </a:accent4>
      <a:accent5>
        <a:srgbClr val="60B5CC"/>
      </a:accent5>
      <a:accent6>
        <a:srgbClr val="FFFFFF"/>
      </a:accent6>
      <a:hlink>
        <a:srgbClr val="168BBA"/>
      </a:hlink>
      <a:folHlink>
        <a:srgbClr val="68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Custom Theme">
  <a:themeElements>
    <a:clrScheme name="6_Module 1">
      <a:dk1>
        <a:srgbClr val="000000"/>
      </a:dk1>
      <a:lt1>
        <a:srgbClr val="FFFFFF"/>
      </a:lt1>
      <a:dk2>
        <a:srgbClr val="5A6378"/>
      </a:dk2>
      <a:lt2>
        <a:srgbClr val="D4D4D6"/>
      </a:lt2>
      <a:accent1>
        <a:srgbClr val="F0AD00"/>
      </a:accent1>
      <a:accent2>
        <a:srgbClr val="60B5CC"/>
      </a:accent2>
      <a:accent3>
        <a:srgbClr val="FFFFFF"/>
      </a:accent3>
      <a:accent4>
        <a:srgbClr val="F0AD00"/>
      </a:accent4>
      <a:accent5>
        <a:srgbClr val="60B5CC"/>
      </a:accent5>
      <a:accent6>
        <a:srgbClr val="FFFFFF"/>
      </a:accent6>
      <a:hlink>
        <a:srgbClr val="168BBA"/>
      </a:hlink>
      <a:folHlink>
        <a:srgbClr val="68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1355</Words>
  <Application>Microsoft Office PowerPoint</Application>
  <PresentationFormat>On-screen Show (4:3)</PresentationFormat>
  <Paragraphs>182</Paragraphs>
  <Slides>27</Slides>
  <Notes>27</Notes>
  <HiddenSlides>0</HiddenSlides>
  <MMClips>0</MMClips>
  <ScaleCrop>false</ScaleCrop>
  <HeadingPairs>
    <vt:vector size="4" baseType="variant">
      <vt:variant>
        <vt:lpstr>Theme</vt:lpstr>
      </vt:variant>
      <vt:variant>
        <vt:i4>7</vt:i4>
      </vt:variant>
      <vt:variant>
        <vt:lpstr>Slide Titles</vt:lpstr>
      </vt:variant>
      <vt:variant>
        <vt:i4>27</vt:i4>
      </vt:variant>
    </vt:vector>
  </HeadingPairs>
  <TitlesOfParts>
    <vt:vector size="34" baseType="lpstr">
      <vt:lpstr>Custom Theme</vt:lpstr>
      <vt:lpstr>Custom Theme</vt:lpstr>
      <vt:lpstr>Custom Theme</vt:lpstr>
      <vt:lpstr>Custom Theme</vt:lpstr>
      <vt:lpstr>Custom Theme</vt:lpstr>
      <vt:lpstr>Custom Theme</vt:lpstr>
      <vt:lpstr>Custom Theme</vt:lpstr>
      <vt:lpstr>The Money Market &amp; The Fed</vt:lpstr>
      <vt:lpstr>Slide 2</vt:lpstr>
      <vt:lpstr>What does the Fed target?</vt:lpstr>
      <vt:lpstr>Target Rate: Federal Funds Rate</vt:lpstr>
      <vt:lpstr>Note: Relationship and Flashback Rates</vt:lpstr>
      <vt:lpstr>Investment Demand (review)</vt:lpstr>
      <vt:lpstr>Investment Demand (review)</vt:lpstr>
      <vt:lpstr>The Money Market</vt:lpstr>
      <vt:lpstr>Money Demand</vt:lpstr>
      <vt:lpstr>Money Supply</vt:lpstr>
      <vt:lpstr>The Money Market (Draw)</vt:lpstr>
      <vt:lpstr>Changes in Money Demand</vt:lpstr>
      <vt:lpstr>Increase in Money Demand (Draw)</vt:lpstr>
      <vt:lpstr>Decrease in Money Demand (Draw)</vt:lpstr>
      <vt:lpstr>Changes in the Money Supply</vt:lpstr>
      <vt:lpstr>Increase in Money Supply (Draw)</vt:lpstr>
      <vt:lpstr>Decrease in Money Supply (Draw)</vt:lpstr>
      <vt:lpstr>Target Rate: Federal Funds Rate</vt:lpstr>
      <vt:lpstr>Setting the Federal Funds Rate  - Pushing the Interest Rate Down to the Target Rate</vt:lpstr>
      <vt:lpstr>Setting the Federal Funds Rate  - Pushing the Interest Rate Up to the Target Rate</vt:lpstr>
      <vt:lpstr>The Short-Run Determination of the Interest Rate</vt:lpstr>
      <vt:lpstr>Long-run: Monetary Neutrality</vt:lpstr>
      <vt:lpstr>The Long-Run Determination of the Interest Rate</vt:lpstr>
      <vt:lpstr>Money and Prices</vt:lpstr>
      <vt:lpstr>How does this all fit together?</vt:lpstr>
      <vt:lpstr>Slide 26</vt:lpstr>
      <vt:lpstr>Paul Solman Video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Money Market &amp; The Fed</dc:title>
  <dc:creator>Livingston, Jay</dc:creator>
  <cp:lastModifiedBy>Windows User</cp:lastModifiedBy>
  <cp:revision>1</cp:revision>
  <dcterms:modified xsi:type="dcterms:W3CDTF">2014-01-06T14:27:44Z</dcterms:modified>
</cp:coreProperties>
</file>